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51.svg" ContentType="image/svg+xml"/>
  <Override PartName="/ppt/media/image53.svg" ContentType="image/svg+xml"/>
  <Override PartName="/ppt/media/image55.svg" ContentType="image/svg+xml"/>
  <Override PartName="/ppt/media/image5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62" r:id="rId3"/>
    <p:sldId id="256" r:id="rId5"/>
    <p:sldId id="323" r:id="rId6"/>
    <p:sldId id="335" r:id="rId7"/>
    <p:sldId id="336" r:id="rId8"/>
    <p:sldId id="337" r:id="rId9"/>
    <p:sldId id="369" r:id="rId10"/>
    <p:sldId id="326" r:id="rId11"/>
    <p:sldId id="338" r:id="rId12"/>
    <p:sldId id="339" r:id="rId13"/>
    <p:sldId id="351" r:id="rId14"/>
    <p:sldId id="352" r:id="rId15"/>
    <p:sldId id="371" r:id="rId16"/>
    <p:sldId id="354" r:id="rId17"/>
    <p:sldId id="355" r:id="rId18"/>
    <p:sldId id="370" r:id="rId19"/>
    <p:sldId id="329" r:id="rId20"/>
    <p:sldId id="357" r:id="rId21"/>
    <p:sldId id="368" r:id="rId22"/>
    <p:sldId id="365" r:id="rId23"/>
    <p:sldId id="366" r:id="rId24"/>
    <p:sldId id="367" r:id="rId25"/>
    <p:sldId id="364" r:id="rId26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642A"/>
    <a:srgbClr val="FE9B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984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159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02E98-DDDD-4E45-BC19-9654C3EA8F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ABBAE-00CC-48B8-9341-94F52FF08BB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ABBAE-00CC-48B8-9341-94F52FF08B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ABBAE-00CC-48B8-9341-94F52FF08B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ABBAE-00CC-48B8-9341-94F52FF08B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ABBAE-00CC-48B8-9341-94F52FF08B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ABBAE-00CC-48B8-9341-94F52FF08B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ABBAE-00CC-48B8-9341-94F52FF08B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ABBAE-00CC-48B8-9341-94F52FF08B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ABBAE-00CC-48B8-9341-94F52FF08B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ABBAE-00CC-48B8-9341-94F52FF08B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ABBAE-00CC-48B8-9341-94F52FF08B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ABBAE-00CC-48B8-9341-94F52FF08B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ABBAE-00CC-48B8-9341-94F52FF08B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ABBAE-00CC-48B8-9341-94F52FF08B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ABBAE-00CC-48B8-9341-94F52FF08B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tags" Target="../tags/tag52.xml"/><Relationship Id="rId15" Type="http://schemas.openxmlformats.org/officeDocument/2006/relationships/notesSlide" Target="../notesSlides/notesSlide10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42.png"/><Relationship Id="rId12" Type="http://schemas.openxmlformats.org/officeDocument/2006/relationships/image" Target="../media/image41.png"/><Relationship Id="rId11" Type="http://schemas.openxmlformats.org/officeDocument/2006/relationships/image" Target="../media/image40.png"/><Relationship Id="rId10" Type="http://schemas.openxmlformats.org/officeDocument/2006/relationships/image" Target="../media/image39.png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55.xml"/><Relationship Id="rId6" Type="http://schemas.openxmlformats.org/officeDocument/2006/relationships/image" Target="../media/image45.png"/><Relationship Id="rId5" Type="http://schemas.openxmlformats.org/officeDocument/2006/relationships/tags" Target="../tags/tag54.xml"/><Relationship Id="rId4" Type="http://schemas.openxmlformats.org/officeDocument/2006/relationships/image" Target="../media/image44.png"/><Relationship Id="rId3" Type="http://schemas.openxmlformats.org/officeDocument/2006/relationships/tags" Target="../tags/tag53.xml"/><Relationship Id="rId2" Type="http://schemas.openxmlformats.org/officeDocument/2006/relationships/image" Target="../media/image43.png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image" Target="../media/image47.jpeg"/><Relationship Id="rId3" Type="http://schemas.openxmlformats.org/officeDocument/2006/relationships/tags" Target="../tags/tag56.xml"/><Relationship Id="rId2" Type="http://schemas.openxmlformats.org/officeDocument/2006/relationships/image" Target="../media/image46.jpeg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8" Type="http://schemas.openxmlformats.org/officeDocument/2006/relationships/notesSlide" Target="../notesSlides/notesSlide14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55.svg"/><Relationship Id="rId15" Type="http://schemas.openxmlformats.org/officeDocument/2006/relationships/image" Target="../media/image54.png"/><Relationship Id="rId14" Type="http://schemas.openxmlformats.org/officeDocument/2006/relationships/image" Target="../media/image53.svg"/><Relationship Id="rId13" Type="http://schemas.openxmlformats.org/officeDocument/2006/relationships/image" Target="../media/image52.png"/><Relationship Id="rId12" Type="http://schemas.openxmlformats.org/officeDocument/2006/relationships/image" Target="../media/image51.svg"/><Relationship Id="rId11" Type="http://schemas.openxmlformats.org/officeDocument/2006/relationships/image" Target="../media/image50.png"/><Relationship Id="rId10" Type="http://schemas.openxmlformats.org/officeDocument/2006/relationships/tags" Target="../tags/tag67.xml"/><Relationship Id="rId1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tags" Target="../tags/tag68.xml"/><Relationship Id="rId4" Type="http://schemas.openxmlformats.org/officeDocument/2006/relationships/image" Target="../media/image57.svg"/><Relationship Id="rId3" Type="http://schemas.openxmlformats.org/officeDocument/2006/relationships/image" Target="../media/image56.png"/><Relationship Id="rId25" Type="http://schemas.openxmlformats.org/officeDocument/2006/relationships/notesSlide" Target="../notesSlides/notesSlide15.xml"/><Relationship Id="rId24" Type="http://schemas.openxmlformats.org/officeDocument/2006/relationships/slideLayout" Target="../slideLayouts/slideLayout1.xml"/><Relationship Id="rId23" Type="http://schemas.openxmlformats.org/officeDocument/2006/relationships/image" Target="../media/image66.png"/><Relationship Id="rId22" Type="http://schemas.openxmlformats.org/officeDocument/2006/relationships/tags" Target="../tags/tag77.xml"/><Relationship Id="rId21" Type="http://schemas.openxmlformats.org/officeDocument/2006/relationships/image" Target="../media/image65.png"/><Relationship Id="rId20" Type="http://schemas.openxmlformats.org/officeDocument/2006/relationships/tags" Target="../tags/tag76.xml"/><Relationship Id="rId2" Type="http://schemas.openxmlformats.org/officeDocument/2006/relationships/image" Target="../media/image8.png"/><Relationship Id="rId19" Type="http://schemas.openxmlformats.org/officeDocument/2006/relationships/tags" Target="../tags/tag75.xml"/><Relationship Id="rId18" Type="http://schemas.openxmlformats.org/officeDocument/2006/relationships/tags" Target="../tags/tag74.xml"/><Relationship Id="rId17" Type="http://schemas.openxmlformats.org/officeDocument/2006/relationships/tags" Target="../tags/tag73.xml"/><Relationship Id="rId16" Type="http://schemas.openxmlformats.org/officeDocument/2006/relationships/tags" Target="../tags/tag72.xml"/><Relationship Id="rId15" Type="http://schemas.openxmlformats.org/officeDocument/2006/relationships/tags" Target="../tags/tag71.xml"/><Relationship Id="rId14" Type="http://schemas.openxmlformats.org/officeDocument/2006/relationships/image" Target="../media/image64.png"/><Relationship Id="rId13" Type="http://schemas.openxmlformats.org/officeDocument/2006/relationships/tags" Target="../tags/tag70.xml"/><Relationship Id="rId12" Type="http://schemas.openxmlformats.org/officeDocument/2006/relationships/tags" Target="../tags/tag69.xml"/><Relationship Id="rId11" Type="http://schemas.openxmlformats.org/officeDocument/2006/relationships/image" Target="../media/image63.png"/><Relationship Id="rId10" Type="http://schemas.openxmlformats.org/officeDocument/2006/relationships/image" Target="../media/image62.png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81.xml"/><Relationship Id="rId5" Type="http://schemas.openxmlformats.org/officeDocument/2006/relationships/image" Target="../media/image9.png"/><Relationship Id="rId4" Type="http://schemas.openxmlformats.org/officeDocument/2006/relationships/tags" Target="../tags/tag80.xml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tags" Target="../tags/tag83.xml"/><Relationship Id="rId5" Type="http://schemas.openxmlformats.org/officeDocument/2006/relationships/image" Target="../media/image9.png"/><Relationship Id="rId4" Type="http://schemas.openxmlformats.org/officeDocument/2006/relationships/tags" Target="../tags/tag82.xml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4" Type="http://schemas.openxmlformats.org/officeDocument/2006/relationships/notesSlide" Target="../notesSlides/notesSlide18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40.png"/><Relationship Id="rId11" Type="http://schemas.openxmlformats.org/officeDocument/2006/relationships/image" Target="../media/image39.png"/><Relationship Id="rId10" Type="http://schemas.openxmlformats.org/officeDocument/2006/relationships/image" Target="../media/image42.png"/><Relationship Id="rId1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image" Target="../media/image70.png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3.xml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8" Type="http://schemas.openxmlformats.org/officeDocument/2006/relationships/notesSlide" Target="../notesSlides/notesSlide20.xml"/><Relationship Id="rId47" Type="http://schemas.openxmlformats.org/officeDocument/2006/relationships/slideLayout" Target="../slideLayouts/slideLayout1.xml"/><Relationship Id="rId46" Type="http://schemas.openxmlformats.org/officeDocument/2006/relationships/tags" Target="../tags/tag127.xml"/><Relationship Id="rId45" Type="http://schemas.openxmlformats.org/officeDocument/2006/relationships/image" Target="../media/image73.jpeg"/><Relationship Id="rId44" Type="http://schemas.openxmlformats.org/officeDocument/2006/relationships/tags" Target="../tags/tag126.xml"/><Relationship Id="rId43" Type="http://schemas.openxmlformats.org/officeDocument/2006/relationships/image" Target="../media/image72.jpeg"/><Relationship Id="rId42" Type="http://schemas.openxmlformats.org/officeDocument/2006/relationships/tags" Target="../tags/tag125.xml"/><Relationship Id="rId41" Type="http://schemas.openxmlformats.org/officeDocument/2006/relationships/image" Target="../media/image71.jpeg"/><Relationship Id="rId40" Type="http://schemas.openxmlformats.org/officeDocument/2006/relationships/tags" Target="../tags/tag124.xml"/><Relationship Id="rId4" Type="http://schemas.openxmlformats.org/officeDocument/2006/relationships/tags" Target="../tags/tag88.xml"/><Relationship Id="rId39" Type="http://schemas.openxmlformats.org/officeDocument/2006/relationships/tags" Target="../tags/tag123.xml"/><Relationship Id="rId38" Type="http://schemas.openxmlformats.org/officeDocument/2006/relationships/tags" Target="../tags/tag122.xml"/><Relationship Id="rId37" Type="http://schemas.openxmlformats.org/officeDocument/2006/relationships/tags" Target="../tags/tag121.xml"/><Relationship Id="rId36" Type="http://schemas.openxmlformats.org/officeDocument/2006/relationships/tags" Target="../tags/tag120.xml"/><Relationship Id="rId35" Type="http://schemas.openxmlformats.org/officeDocument/2006/relationships/tags" Target="../tags/tag119.xml"/><Relationship Id="rId34" Type="http://schemas.openxmlformats.org/officeDocument/2006/relationships/tags" Target="../tags/tag118.xml"/><Relationship Id="rId33" Type="http://schemas.openxmlformats.org/officeDocument/2006/relationships/tags" Target="../tags/tag117.xml"/><Relationship Id="rId32" Type="http://schemas.openxmlformats.org/officeDocument/2006/relationships/tags" Target="../tags/tag116.xml"/><Relationship Id="rId31" Type="http://schemas.openxmlformats.org/officeDocument/2006/relationships/tags" Target="../tags/tag115.xml"/><Relationship Id="rId30" Type="http://schemas.openxmlformats.org/officeDocument/2006/relationships/tags" Target="../tags/tag114.xml"/><Relationship Id="rId3" Type="http://schemas.openxmlformats.org/officeDocument/2006/relationships/tags" Target="../tags/tag87.xml"/><Relationship Id="rId29" Type="http://schemas.openxmlformats.org/officeDocument/2006/relationships/tags" Target="../tags/tag113.xml"/><Relationship Id="rId28" Type="http://schemas.openxmlformats.org/officeDocument/2006/relationships/tags" Target="../tags/tag112.xml"/><Relationship Id="rId27" Type="http://schemas.openxmlformats.org/officeDocument/2006/relationships/tags" Target="../tags/tag111.xml"/><Relationship Id="rId26" Type="http://schemas.openxmlformats.org/officeDocument/2006/relationships/tags" Target="../tags/tag110.xml"/><Relationship Id="rId25" Type="http://schemas.openxmlformats.org/officeDocument/2006/relationships/tags" Target="../tags/tag109.xml"/><Relationship Id="rId24" Type="http://schemas.openxmlformats.org/officeDocument/2006/relationships/tags" Target="../tags/tag108.xml"/><Relationship Id="rId23" Type="http://schemas.openxmlformats.org/officeDocument/2006/relationships/tags" Target="../tags/tag107.xml"/><Relationship Id="rId22" Type="http://schemas.openxmlformats.org/officeDocument/2006/relationships/tags" Target="../tags/tag106.xml"/><Relationship Id="rId21" Type="http://schemas.openxmlformats.org/officeDocument/2006/relationships/tags" Target="../tags/tag105.xml"/><Relationship Id="rId20" Type="http://schemas.openxmlformats.org/officeDocument/2006/relationships/tags" Target="../tags/tag104.xml"/><Relationship Id="rId2" Type="http://schemas.openxmlformats.org/officeDocument/2006/relationships/tags" Target="../tags/tag86.xml"/><Relationship Id="rId19" Type="http://schemas.openxmlformats.org/officeDocument/2006/relationships/tags" Target="../tags/tag103.xml"/><Relationship Id="rId18" Type="http://schemas.openxmlformats.org/officeDocument/2006/relationships/tags" Target="../tags/tag102.xml"/><Relationship Id="rId17" Type="http://schemas.openxmlformats.org/officeDocument/2006/relationships/tags" Target="../tags/tag101.xml"/><Relationship Id="rId16" Type="http://schemas.openxmlformats.org/officeDocument/2006/relationships/tags" Target="../tags/tag100.xml"/><Relationship Id="rId15" Type="http://schemas.openxmlformats.org/officeDocument/2006/relationships/tags" Target="../tags/tag99.xml"/><Relationship Id="rId14" Type="http://schemas.openxmlformats.org/officeDocument/2006/relationships/tags" Target="../tags/tag98.xml"/><Relationship Id="rId13" Type="http://schemas.openxmlformats.org/officeDocument/2006/relationships/tags" Target="../tags/tag97.xml"/><Relationship Id="rId12" Type="http://schemas.openxmlformats.org/officeDocument/2006/relationships/tags" Target="../tags/tag96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1" Type="http://schemas.openxmlformats.org/officeDocument/2006/relationships/notesSlide" Target="../notesSlides/notesSlide21.xml"/><Relationship Id="rId30" Type="http://schemas.openxmlformats.org/officeDocument/2006/relationships/slideLayout" Target="../slideLayouts/slideLayout1.xml"/><Relationship Id="rId3" Type="http://schemas.openxmlformats.org/officeDocument/2006/relationships/tags" Target="../tags/tag130.xml"/><Relationship Id="rId29" Type="http://schemas.openxmlformats.org/officeDocument/2006/relationships/tags" Target="../tags/tag155.xml"/><Relationship Id="rId28" Type="http://schemas.openxmlformats.org/officeDocument/2006/relationships/tags" Target="../tags/tag154.xml"/><Relationship Id="rId27" Type="http://schemas.openxmlformats.org/officeDocument/2006/relationships/tags" Target="../tags/tag153.xml"/><Relationship Id="rId26" Type="http://schemas.openxmlformats.org/officeDocument/2006/relationships/tags" Target="../tags/tag152.xml"/><Relationship Id="rId25" Type="http://schemas.openxmlformats.org/officeDocument/2006/relationships/tags" Target="../tags/tag151.xml"/><Relationship Id="rId24" Type="http://schemas.openxmlformats.org/officeDocument/2006/relationships/tags" Target="../tags/tag150.xml"/><Relationship Id="rId23" Type="http://schemas.openxmlformats.org/officeDocument/2006/relationships/tags" Target="../tags/tag149.xml"/><Relationship Id="rId22" Type="http://schemas.openxmlformats.org/officeDocument/2006/relationships/tags" Target="../tags/tag148.xml"/><Relationship Id="rId21" Type="http://schemas.openxmlformats.org/officeDocument/2006/relationships/tags" Target="../tags/tag147.xml"/><Relationship Id="rId20" Type="http://schemas.openxmlformats.org/officeDocument/2006/relationships/tags" Target="../tags/tag146.xml"/><Relationship Id="rId2" Type="http://schemas.openxmlformats.org/officeDocument/2006/relationships/tags" Target="../tags/tag129.xml"/><Relationship Id="rId19" Type="http://schemas.openxmlformats.org/officeDocument/2006/relationships/tags" Target="../tags/tag145.xml"/><Relationship Id="rId18" Type="http://schemas.openxmlformats.org/officeDocument/2006/relationships/tags" Target="../tags/tag144.xml"/><Relationship Id="rId17" Type="http://schemas.openxmlformats.org/officeDocument/2006/relationships/tags" Target="../tags/tag143.xml"/><Relationship Id="rId16" Type="http://schemas.openxmlformats.org/officeDocument/2006/relationships/tags" Target="../tags/tag142.xml"/><Relationship Id="rId15" Type="http://schemas.openxmlformats.org/officeDocument/2006/relationships/tags" Target="../tags/tag141.xml"/><Relationship Id="rId14" Type="http://schemas.openxmlformats.org/officeDocument/2006/relationships/tags" Target="../tags/tag140.xml"/><Relationship Id="rId13" Type="http://schemas.openxmlformats.org/officeDocument/2006/relationships/tags" Target="../tags/tag139.xml"/><Relationship Id="rId12" Type="http://schemas.openxmlformats.org/officeDocument/2006/relationships/tags" Target="../tags/tag138.xml"/><Relationship Id="rId11" Type="http://schemas.openxmlformats.org/officeDocument/2006/relationships/tags" Target="../tags/tag137.xml"/><Relationship Id="rId10" Type="http://schemas.openxmlformats.org/officeDocument/2006/relationships/image" Target="../media/image74.png"/><Relationship Id="rId1" Type="http://schemas.openxmlformats.org/officeDocument/2006/relationships/tags" Target="../tags/tag128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2.png"/><Relationship Id="rId8" Type="http://schemas.openxmlformats.org/officeDocument/2006/relationships/image" Target="../media/image81.png"/><Relationship Id="rId7" Type="http://schemas.openxmlformats.org/officeDocument/2006/relationships/image" Target="../media/image80.png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7" Type="http://schemas.openxmlformats.org/officeDocument/2006/relationships/notesSlide" Target="../notesSlides/notesSlide22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0.png"/><Relationship Id="rId14" Type="http://schemas.openxmlformats.org/officeDocument/2006/relationships/image" Target="../media/image8.png"/><Relationship Id="rId13" Type="http://schemas.openxmlformats.org/officeDocument/2006/relationships/image" Target="../media/image9.png"/><Relationship Id="rId12" Type="http://schemas.openxmlformats.org/officeDocument/2006/relationships/image" Target="../media/image85.png"/><Relationship Id="rId11" Type="http://schemas.openxmlformats.org/officeDocument/2006/relationships/image" Target="../media/image84.png"/><Relationship Id="rId10" Type="http://schemas.openxmlformats.org/officeDocument/2006/relationships/image" Target="../media/image83.png"/><Relationship Id="rId1" Type="http://schemas.openxmlformats.org/officeDocument/2006/relationships/tags" Target="../tags/tag156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58.xml"/><Relationship Id="rId3" Type="http://schemas.openxmlformats.org/officeDocument/2006/relationships/image" Target="../media/image2.png"/><Relationship Id="rId2" Type="http://schemas.openxmlformats.org/officeDocument/2006/relationships/tags" Target="../tags/tag157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tags" Target="../tags/tag6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svg"/><Relationship Id="rId8" Type="http://schemas.openxmlformats.org/officeDocument/2006/relationships/image" Target="../media/image16.png"/><Relationship Id="rId7" Type="http://schemas.openxmlformats.org/officeDocument/2006/relationships/tags" Target="../tags/tag8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tags" Target="../tags/tag7.xml"/><Relationship Id="rId3" Type="http://schemas.openxmlformats.org/officeDocument/2006/relationships/image" Target="../media/image13.svg"/><Relationship Id="rId27" Type="http://schemas.openxmlformats.org/officeDocument/2006/relationships/notesSlide" Target="../notesSlides/notesSlide4.xml"/><Relationship Id="rId26" Type="http://schemas.openxmlformats.org/officeDocument/2006/relationships/slideLayout" Target="../slideLayouts/slideLayout1.xml"/><Relationship Id="rId25" Type="http://schemas.openxmlformats.org/officeDocument/2006/relationships/image" Target="../media/image27.svg"/><Relationship Id="rId24" Type="http://schemas.openxmlformats.org/officeDocument/2006/relationships/image" Target="../media/image26.png"/><Relationship Id="rId23" Type="http://schemas.openxmlformats.org/officeDocument/2006/relationships/image" Target="../media/image25.svg"/><Relationship Id="rId22" Type="http://schemas.openxmlformats.org/officeDocument/2006/relationships/image" Target="../media/image24.png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image" Target="../media/image12.png"/><Relationship Id="rId19" Type="http://schemas.openxmlformats.org/officeDocument/2006/relationships/tags" Target="../tags/tag12.xml"/><Relationship Id="rId18" Type="http://schemas.openxmlformats.org/officeDocument/2006/relationships/image" Target="../media/image23.svg"/><Relationship Id="rId17" Type="http://schemas.openxmlformats.org/officeDocument/2006/relationships/image" Target="../media/image22.png"/><Relationship Id="rId16" Type="http://schemas.openxmlformats.org/officeDocument/2006/relationships/tags" Target="../tags/tag11.xml"/><Relationship Id="rId15" Type="http://schemas.openxmlformats.org/officeDocument/2006/relationships/image" Target="../media/image21.svg"/><Relationship Id="rId14" Type="http://schemas.openxmlformats.org/officeDocument/2006/relationships/image" Target="../media/image20.png"/><Relationship Id="rId13" Type="http://schemas.openxmlformats.org/officeDocument/2006/relationships/tags" Target="../tags/tag10.xml"/><Relationship Id="rId12" Type="http://schemas.openxmlformats.org/officeDocument/2006/relationships/image" Target="../media/image19.svg"/><Relationship Id="rId11" Type="http://schemas.openxmlformats.org/officeDocument/2006/relationships/image" Target="../media/image18.png"/><Relationship Id="rId10" Type="http://schemas.openxmlformats.org/officeDocument/2006/relationships/tags" Target="../tags/tag9.xml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image" Target="../media/image28.png"/><Relationship Id="rId21" Type="http://schemas.openxmlformats.org/officeDocument/2006/relationships/notesSlide" Target="../notesSlides/notesSlide5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9" Type="http://schemas.openxmlformats.org/officeDocument/2006/relationships/tags" Target="../tags/tag30.xml"/><Relationship Id="rId18" Type="http://schemas.openxmlformats.org/officeDocument/2006/relationships/tags" Target="../tags/tag29.xml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tags" Target="../tags/tag26.xml"/><Relationship Id="rId14" Type="http://schemas.openxmlformats.org/officeDocument/2006/relationships/tags" Target="../tags/tag25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image" Target="../media/image29.pn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5.png"/><Relationship Id="rId7" Type="http://schemas.openxmlformats.org/officeDocument/2006/relationships/image" Target="../media/image8.png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image" Target="../media/image7.jpeg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44.xml"/><Relationship Id="rId10" Type="http://schemas.openxmlformats.org/officeDocument/2006/relationships/tags" Target="../tags/tag43.xml"/><Relationship Id="rId1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3.pn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original-ca68f48432f27c9ea5e528e806a9a4d4"/>
          <p:cNvPicPr>
            <a:picLocks noChangeAspect="1"/>
          </p:cNvPicPr>
          <p:nvPr/>
        </p:nvPicPr>
        <p:blipFill>
          <a:blip r:embed="rId1">
            <a:lum bright="6000" contrast="6000"/>
          </a:blip>
          <a:srcRect r="6144"/>
          <a:stretch>
            <a:fillRect/>
          </a:stretch>
        </p:blipFill>
        <p:spPr>
          <a:xfrm>
            <a:off x="-43180" y="635"/>
            <a:ext cx="12235180" cy="685736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2982595" y="6164580"/>
            <a:ext cx="6268085" cy="88074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p>
            <a:pPr algn="dist"/>
            <a:r>
              <a:rPr lang="zh-CN" altLang="en-US" sz="2000">
                <a:solidFill>
                  <a:srgbClr val="7F7F7F"/>
                </a:solidFill>
                <a:effectLst/>
                <a:latin typeface="方正锐正黑_GBK" panose="02000900000000000000" charset="-122"/>
                <a:ea typeface="方正锐正黑_GBK" panose="02000900000000000000" charset="-122"/>
              </a:rPr>
              <a:t>企业级人工智能交互解决方案提供商</a:t>
            </a:r>
            <a:endParaRPr lang="zh-CN" altLang="en-US" sz="2000">
              <a:solidFill>
                <a:srgbClr val="7F7F7F"/>
              </a:solidFill>
              <a:effectLst/>
              <a:latin typeface="方正锐正黑_GBK" panose="02000900000000000000" charset="-122"/>
              <a:ea typeface="方正锐正黑_GBK" panose="02000900000000000000" charset="-122"/>
            </a:endParaRPr>
          </a:p>
        </p:txBody>
      </p:sp>
      <p:pic>
        <p:nvPicPr>
          <p:cNvPr id="53" name="图片 52" descr="LOGO 横.png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lum bright="6000" contrast="-6000"/>
          </a:blip>
          <a:srcRect/>
          <a:stretch>
            <a:fillRect/>
          </a:stretch>
        </p:blipFill>
        <p:spPr>
          <a:xfrm>
            <a:off x="334010" y="266065"/>
            <a:ext cx="2648585" cy="912495"/>
          </a:xfrm>
          <a:prstGeom prst="rect">
            <a:avLst/>
          </a:prstGeom>
          <a:effectLst/>
        </p:spPr>
      </p:pic>
      <p:sp>
        <p:nvSpPr>
          <p:cNvPr id="76" name="文本框 75"/>
          <p:cNvSpPr txBox="1"/>
          <p:nvPr/>
        </p:nvSpPr>
        <p:spPr>
          <a:xfrm>
            <a:off x="471805" y="3299460"/>
            <a:ext cx="746252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1219200">
              <a:lnSpc>
                <a:spcPct val="150000"/>
              </a:lnSpc>
              <a:buClrTx/>
              <a:buSzTx/>
              <a:buFontTx/>
            </a:pPr>
            <a:r>
              <a:rPr lang="zh-CN" altLang="en-US" sz="4800" b="1">
                <a:ln>
                  <a:noFill/>
                </a:ln>
                <a:gradFill>
                  <a:gsLst>
                    <a:gs pos="2000">
                      <a:srgbClr val="F54707"/>
                    </a:gs>
                    <a:gs pos="100000">
                      <a:schemeClr val="accent2"/>
                    </a:gs>
                  </a:gsLst>
                  <a:lin ang="10800000" scaled="0"/>
                </a:gradFill>
                <a:effectLst/>
                <a:latin typeface="思源黑体 CN Heavy" panose="020B0A00000000000000" charset="-122"/>
                <a:ea typeface="思源黑体 CN Heavy" panose="020B0A00000000000000" charset="-122"/>
              </a:rPr>
              <a:t>iBEN M300</a:t>
            </a:r>
            <a:endParaRPr lang="zh-CN" altLang="en-US" sz="4800" b="1">
              <a:ln>
                <a:noFill/>
              </a:ln>
              <a:gradFill>
                <a:gsLst>
                  <a:gs pos="2000">
                    <a:srgbClr val="F54707"/>
                  </a:gs>
                  <a:gs pos="100000">
                    <a:schemeClr val="accent2"/>
                  </a:gs>
                </a:gsLst>
                <a:lin ang="10800000" scaled="0"/>
              </a:gradFill>
              <a:effectLst/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l" defTabSz="1219200">
              <a:buClrTx/>
              <a:buSzTx/>
              <a:buFontTx/>
            </a:pPr>
            <a:r>
              <a:rPr lang="zh-CN" altLang="en-US" sz="7200" b="1">
                <a:ln>
                  <a:noFill/>
                </a:ln>
                <a:gradFill>
                  <a:gsLst>
                    <a:gs pos="2000">
                      <a:srgbClr val="F54707"/>
                    </a:gs>
                    <a:gs pos="100000">
                      <a:schemeClr val="accent2"/>
                    </a:gs>
                  </a:gsLst>
                  <a:lin ang="10800000" scaled="0"/>
                </a:gradFill>
                <a:effectLst/>
                <a:latin typeface="思源黑体 CN Heavy" panose="020B0A00000000000000" charset="-122"/>
                <a:ea typeface="思源黑体 CN Heavy" panose="020B0A00000000000000" charset="-122"/>
              </a:rPr>
              <a:t>工业搬运机器人</a:t>
            </a:r>
            <a:endParaRPr lang="zh-CN" altLang="en-US" sz="7200" b="1">
              <a:ln>
                <a:noFill/>
              </a:ln>
              <a:gradFill>
                <a:gsLst>
                  <a:gs pos="2000">
                    <a:srgbClr val="F54707"/>
                  </a:gs>
                  <a:gs pos="100000">
                    <a:schemeClr val="accent2"/>
                  </a:gs>
                </a:gsLst>
                <a:lin ang="10800000" scaled="0"/>
              </a:gradFill>
              <a:effectLst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7adacc61b82ee170a68d9e57f364b762"/>
          <p:cNvPicPr>
            <a:picLocks noChangeAspect="1"/>
          </p:cNvPicPr>
          <p:nvPr/>
        </p:nvPicPr>
        <p:blipFill>
          <a:blip r:embed="rId1">
            <a:alphaModFix amt="60000"/>
            <a:lum contrast="-6000"/>
          </a:blip>
          <a:srcRect b="34742"/>
          <a:stretch>
            <a:fillRect/>
          </a:stretch>
        </p:blipFill>
        <p:spPr>
          <a:xfrm flipH="1">
            <a:off x="0" y="0"/>
            <a:ext cx="12192000" cy="685736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363720" y="2101850"/>
            <a:ext cx="3778885" cy="42449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17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8688705" y="2101850"/>
            <a:ext cx="3134360" cy="42449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17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837565" y="2101850"/>
            <a:ext cx="2980055" cy="42449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17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6" name="文本框 75"/>
          <p:cNvSpPr txBox="1"/>
          <p:nvPr/>
        </p:nvSpPr>
        <p:spPr>
          <a:xfrm>
            <a:off x="417830" y="401320"/>
            <a:ext cx="2497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zh-CN" sz="3200" b="1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多模态组合</a:t>
            </a:r>
            <a:endParaRPr lang="zh-CN" altLang="en-US" sz="32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3" name="Marketing…"/>
          <p:cNvSpPr txBox="1"/>
          <p:nvPr>
            <p:custDataLst>
              <p:tags r:id="rId2"/>
            </p:custDataLst>
          </p:nvPr>
        </p:nvSpPr>
        <p:spPr>
          <a:xfrm>
            <a:off x="605790" y="1089025"/>
            <a:ext cx="9875520" cy="32258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p>
            <a:pPr defTabSz="550545" hangingPunct="0">
              <a:lnSpc>
                <a:spcPct val="150000"/>
              </a:lnSpc>
              <a:defRPr sz="3500" b="0">
                <a:solidFill>
                  <a:srgbClr val="2B2F3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zh-CN" sz="14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iBEN M300S机器人进行了全模块化设计，可依据场景需要进行不同机器人形态、搬运功能的自由组合搭配；</a:t>
            </a:r>
            <a:endParaRPr lang="zh-CN" sz="1400" kern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Montserrat Light"/>
            </a:endParaRPr>
          </a:p>
        </p:txBody>
      </p:sp>
      <p:grpSp>
        <p:nvGrpSpPr>
          <p:cNvPr id="4" name="组合 3"/>
          <p:cNvGrpSpPr>
            <a:grpSpLocks noChangeAspect="1"/>
          </p:cNvGrpSpPr>
          <p:nvPr/>
        </p:nvGrpSpPr>
        <p:grpSpPr>
          <a:xfrm>
            <a:off x="-107064" y="2306939"/>
            <a:ext cx="4548773" cy="3553129"/>
            <a:chOff x="-773" y="2749"/>
            <a:chExt cx="7570" cy="5913"/>
          </a:xfrm>
        </p:grpSpPr>
        <p:pic>
          <p:nvPicPr>
            <p:cNvPr id="5" name="图片 4" descr="右前透视（透明底）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" y="2749"/>
              <a:ext cx="6052" cy="3408"/>
            </a:xfrm>
            <a:prstGeom prst="rect">
              <a:avLst/>
            </a:prstGeom>
          </p:spPr>
        </p:pic>
        <p:pic>
          <p:nvPicPr>
            <p:cNvPr id="13" name="图片 12" descr="右前透视（透明底）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73" y="4400"/>
              <a:ext cx="7570" cy="4262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022350" y="4169410"/>
            <a:ext cx="249745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defTabSz="1219200"/>
            <a:r>
              <a:rPr lang="zh-CN" sz="1200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单机智能版本</a:t>
            </a:r>
            <a:endParaRPr lang="zh-CN" sz="1200" dirty="0"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algn="ctr" defTabSz="1219200"/>
            <a:r>
              <a:rPr lang="zh-CN" altLang="en-US" sz="9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无需环境改建、网络部署开机即用</a:t>
            </a:r>
            <a:endParaRPr lang="zh-CN" altLang="en-US" sz="9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59180" y="5676900"/>
            <a:ext cx="249745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defTabSz="1219200"/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系统集成版本</a:t>
            </a:r>
            <a:endParaRPr lang="zh-CN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 defTabSz="1219200"/>
            <a:r>
              <a:rPr lang="zh-CN" altLang="en-US" sz="9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提供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API</a:t>
            </a:r>
            <a:r>
              <a:rPr lang="zh-CN" altLang="en-US" sz="9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接口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9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硬件预留位可集成到工业系统</a:t>
            </a:r>
            <a:endParaRPr lang="zh-CN" altLang="en-US" sz="9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298315" y="1675130"/>
            <a:ext cx="306260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lvl="0" algn="l" defTabSz="1219200">
              <a:buClrTx/>
              <a:buSzTx/>
              <a:buFontTx/>
            </a:pPr>
            <a:r>
              <a:rPr lang="zh-CN" altLang="en-US" b="1" dirty="0">
                <a:solidFill>
                  <a:srgbClr val="F7642A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产品</a:t>
            </a:r>
            <a:r>
              <a:rPr lang="en-US" altLang="zh-CN" b="1" dirty="0">
                <a:solidFill>
                  <a:srgbClr val="F7642A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形态</a:t>
            </a:r>
            <a:endParaRPr lang="en-US" altLang="zh-CN" b="1" dirty="0">
              <a:solidFill>
                <a:srgbClr val="F7642A"/>
              </a:solidFill>
              <a:effectLst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84225" y="1675130"/>
            <a:ext cx="306260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 defTabSz="1219200"/>
            <a:r>
              <a:rPr lang="zh-CN" altLang="en-US" b="1" dirty="0">
                <a:solidFill>
                  <a:srgbClr val="F7642A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应用方式</a:t>
            </a:r>
            <a:endParaRPr lang="zh-CN" altLang="en-US" b="1" dirty="0">
              <a:solidFill>
                <a:srgbClr val="F7642A"/>
              </a:solidFill>
              <a:effectLst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595360" y="1675130"/>
            <a:ext cx="306260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lvl="0" algn="l" defTabSz="1219200">
              <a:buClrTx/>
              <a:buSzTx/>
              <a:buFontTx/>
            </a:pPr>
            <a:r>
              <a:rPr lang="zh-CN" altLang="en-US" b="1" dirty="0">
                <a:solidFill>
                  <a:srgbClr val="F7642A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搬运类型</a:t>
            </a:r>
            <a:endParaRPr lang="zh-CN" altLang="en-US" b="1" dirty="0">
              <a:solidFill>
                <a:srgbClr val="F7642A"/>
              </a:solidFill>
              <a:effectLst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906010" y="5920740"/>
            <a:ext cx="1295400" cy="368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defTabSz="1219200"/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潜伏平板</a:t>
            </a:r>
            <a:endParaRPr lang="zh-CN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238875" y="5927090"/>
            <a:ext cx="1356360" cy="368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defTabSz="1219200"/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潜伏顶升</a:t>
            </a:r>
            <a:endParaRPr lang="zh-CN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grpSp>
        <p:nvGrpSpPr>
          <p:cNvPr id="11" name="组合 10"/>
          <p:cNvGrpSpPr>
            <a:grpSpLocks noChangeAspect="1"/>
          </p:cNvGrpSpPr>
          <p:nvPr/>
        </p:nvGrpSpPr>
        <p:grpSpPr>
          <a:xfrm>
            <a:off x="3317875" y="2607945"/>
            <a:ext cx="2923540" cy="1646555"/>
            <a:chOff x="10678" y="8507"/>
            <a:chExt cx="3438" cy="1936"/>
          </a:xfrm>
        </p:grpSpPr>
        <p:pic>
          <p:nvPicPr>
            <p:cNvPr id="2" name="图片 1" descr="右视图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78" y="8507"/>
              <a:ext cx="3439" cy="193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70" y="9310"/>
              <a:ext cx="1046" cy="64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71" y="8777"/>
              <a:ext cx="1046" cy="642"/>
            </a:xfrm>
            <a:prstGeom prst="rect">
              <a:avLst/>
            </a:prstGeom>
          </p:spPr>
        </p:pic>
      </p:grpSp>
      <p:grpSp>
        <p:nvGrpSpPr>
          <p:cNvPr id="10" name="组合 9"/>
          <p:cNvGrpSpPr>
            <a:grpSpLocks noChangeAspect="1"/>
          </p:cNvGrpSpPr>
          <p:nvPr/>
        </p:nvGrpSpPr>
        <p:grpSpPr>
          <a:xfrm>
            <a:off x="4064000" y="4517390"/>
            <a:ext cx="2793365" cy="1572895"/>
            <a:chOff x="5382" y="4737"/>
            <a:chExt cx="3286" cy="1850"/>
          </a:xfrm>
        </p:grpSpPr>
        <p:pic>
          <p:nvPicPr>
            <p:cNvPr id="6" name="图片 5" descr="右透视（透明底）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82" y="4737"/>
              <a:ext cx="3287" cy="185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5" y="5347"/>
              <a:ext cx="1046" cy="64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6" y="4814"/>
              <a:ext cx="1046" cy="642"/>
            </a:xfrm>
            <a:prstGeom prst="rect">
              <a:avLst/>
            </a:prstGeom>
          </p:spPr>
        </p:pic>
      </p:grpSp>
      <p:grpSp>
        <p:nvGrpSpPr>
          <p:cNvPr id="29" name="组合 28"/>
          <p:cNvGrpSpPr>
            <a:grpSpLocks noChangeAspect="1"/>
          </p:cNvGrpSpPr>
          <p:nvPr/>
        </p:nvGrpSpPr>
        <p:grpSpPr>
          <a:xfrm>
            <a:off x="5427345" y="4435475"/>
            <a:ext cx="2795270" cy="1673860"/>
            <a:chOff x="7755" y="6710"/>
            <a:chExt cx="3287" cy="1968"/>
          </a:xfrm>
        </p:grpSpPr>
        <p:pic>
          <p:nvPicPr>
            <p:cNvPr id="19" name="图片 18" descr="右透视（透明底）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55" y="6827"/>
              <a:ext cx="3287" cy="1851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30" y="6710"/>
              <a:ext cx="1141" cy="1766"/>
            </a:xfrm>
            <a:prstGeom prst="rect">
              <a:avLst/>
            </a:prstGeom>
          </p:spPr>
        </p:pic>
      </p:grpSp>
      <p:grpSp>
        <p:nvGrpSpPr>
          <p:cNvPr id="28" name="组合 27"/>
          <p:cNvGrpSpPr>
            <a:grpSpLocks noChangeAspect="1"/>
          </p:cNvGrpSpPr>
          <p:nvPr/>
        </p:nvGrpSpPr>
        <p:grpSpPr>
          <a:xfrm>
            <a:off x="5805805" y="2611755"/>
            <a:ext cx="2924810" cy="1646555"/>
            <a:chOff x="7519" y="4196"/>
            <a:chExt cx="3439" cy="193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04" y="4271"/>
              <a:ext cx="1141" cy="1766"/>
            </a:xfrm>
            <a:prstGeom prst="rect">
              <a:avLst/>
            </a:prstGeom>
          </p:spPr>
        </p:pic>
        <p:pic>
          <p:nvPicPr>
            <p:cNvPr id="21" name="图片 20" descr="右视图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9" y="4196"/>
              <a:ext cx="3439" cy="1936"/>
            </a:xfrm>
            <a:prstGeom prst="rect">
              <a:avLst/>
            </a:prstGeom>
          </p:spPr>
        </p:pic>
      </p:grpSp>
      <p:sp>
        <p:nvSpPr>
          <p:cNvPr id="44" name="文本框 43"/>
          <p:cNvSpPr txBox="1"/>
          <p:nvPr/>
        </p:nvSpPr>
        <p:spPr>
          <a:xfrm>
            <a:off x="6725285" y="4154805"/>
            <a:ext cx="1356360" cy="368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defTabSz="1219200"/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顶升搬运</a:t>
            </a:r>
            <a:endParaRPr lang="zh-CN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274820" y="4154805"/>
            <a:ext cx="1295400" cy="368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defTabSz="1219200"/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平板搬运</a:t>
            </a:r>
            <a:endParaRPr lang="zh-CN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5502910" y="4154805"/>
            <a:ext cx="1295400" cy="368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defTabSz="1219200"/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多层托盘</a:t>
            </a:r>
            <a:endParaRPr lang="zh-CN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3335" y="2393315"/>
            <a:ext cx="958215" cy="171323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835" y="4535170"/>
            <a:ext cx="1022985" cy="14795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11715" y="4326890"/>
            <a:ext cx="1980565" cy="168783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74605" y="2540635"/>
            <a:ext cx="1301750" cy="1582420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8778875" y="4154805"/>
            <a:ext cx="1356360" cy="368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defTabSz="1219200"/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货架</a:t>
            </a:r>
            <a:endParaRPr lang="zh-CN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0135235" y="4166235"/>
            <a:ext cx="1356360" cy="368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defTabSz="1219200"/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料车</a:t>
            </a:r>
            <a:endParaRPr lang="zh-CN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839835" y="6014720"/>
            <a:ext cx="1078865" cy="368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defTabSz="1219200"/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地面支架</a:t>
            </a:r>
            <a:endParaRPr lang="zh-CN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10379075" y="6014720"/>
            <a:ext cx="1078865" cy="368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defTabSz="1219200"/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辊筒</a:t>
            </a:r>
            <a:endParaRPr lang="zh-CN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pic>
        <p:nvPicPr>
          <p:cNvPr id="56" name="图片 55" descr="右视图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26915" y="2564130"/>
            <a:ext cx="3023235" cy="1702435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837565" y="2019935"/>
            <a:ext cx="945515" cy="76200"/>
          </a:xfrm>
          <a:prstGeom prst="rect">
            <a:avLst/>
          </a:prstGeom>
          <a:solidFill>
            <a:srgbClr val="F7642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363720" y="2015490"/>
            <a:ext cx="945515" cy="76200"/>
          </a:xfrm>
          <a:prstGeom prst="rect">
            <a:avLst/>
          </a:prstGeom>
          <a:solidFill>
            <a:srgbClr val="F7642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8688705" y="2025650"/>
            <a:ext cx="945515" cy="76200"/>
          </a:xfrm>
          <a:prstGeom prst="rect">
            <a:avLst/>
          </a:prstGeom>
          <a:solidFill>
            <a:srgbClr val="F7642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7adacc61b82ee170a68d9e57f364b762"/>
          <p:cNvPicPr>
            <a:picLocks noChangeAspect="1"/>
          </p:cNvPicPr>
          <p:nvPr/>
        </p:nvPicPr>
        <p:blipFill>
          <a:blip r:embed="rId1">
            <a:alphaModFix amt="60000"/>
            <a:lum contrast="-6000"/>
          </a:blip>
          <a:srcRect b="34742"/>
          <a:stretch>
            <a:fillRect/>
          </a:stretch>
        </p:blipFill>
        <p:spPr>
          <a:xfrm flipH="1">
            <a:off x="0" y="0"/>
            <a:ext cx="12192000" cy="685736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74675" y="2038985"/>
            <a:ext cx="10948035" cy="3006090"/>
            <a:chOff x="906" y="2816"/>
            <a:chExt cx="17241" cy="5548"/>
          </a:xfrm>
        </p:grpSpPr>
        <p:sp>
          <p:nvSpPr>
            <p:cNvPr id="16" name="矩形 15"/>
            <p:cNvSpPr/>
            <p:nvPr/>
          </p:nvSpPr>
          <p:spPr>
            <a:xfrm>
              <a:off x="906" y="2816"/>
              <a:ext cx="5117" cy="5549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175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6703" y="2816"/>
              <a:ext cx="6550" cy="5549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175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3933" y="2816"/>
              <a:ext cx="4214" cy="5549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175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574675" y="454025"/>
            <a:ext cx="3249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200"/>
            <a:r>
              <a:rPr lang="zh-CN" sz="3200" b="1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智能友好交互</a:t>
            </a:r>
            <a:endParaRPr lang="zh-CN" altLang="en-US" sz="32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255770" y="2926715"/>
            <a:ext cx="4244975" cy="2199640"/>
            <a:chOff x="6703" y="5217"/>
            <a:chExt cx="6685" cy="3464"/>
          </a:xfrm>
        </p:grpSpPr>
        <p:pic>
          <p:nvPicPr>
            <p:cNvPr id="3" name="图片 2" descr="前透视（透明底）"/>
            <p:cNvPicPr>
              <a:picLocks noChangeAspect="1"/>
            </p:cNvPicPr>
            <p:nvPr/>
          </p:nvPicPr>
          <p:blipFill>
            <a:blip r:embed="rId2"/>
            <a:srcRect l="40595" t="58340" r="35320"/>
            <a:stretch>
              <a:fillRect/>
            </a:stretch>
          </p:blipFill>
          <p:spPr>
            <a:xfrm>
              <a:off x="6703" y="5217"/>
              <a:ext cx="3557" cy="3464"/>
            </a:xfrm>
            <a:prstGeom prst="rect">
              <a:avLst/>
            </a:prstGeom>
          </p:spPr>
        </p:pic>
        <p:pic>
          <p:nvPicPr>
            <p:cNvPr id="5" name="图片 4" descr="前透视（透明底）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  <a:alpha val="0"/>
                  </a:srgbClr>
                </a:clrTo>
              </a:clrChange>
            </a:blip>
            <a:srcRect l="39917" t="60192" r="35196"/>
            <a:stretch>
              <a:fillRect/>
            </a:stretch>
          </p:blipFill>
          <p:spPr>
            <a:xfrm>
              <a:off x="9746" y="5400"/>
              <a:ext cx="3643" cy="3281"/>
            </a:xfrm>
            <a:prstGeom prst="rect">
              <a:avLst/>
            </a:prstGeom>
          </p:spPr>
        </p:pic>
      </p:grpSp>
      <p:sp>
        <p:nvSpPr>
          <p:cNvPr id="25" name="矩形 24"/>
          <p:cNvSpPr/>
          <p:nvPr>
            <p:custDataLst>
              <p:tags r:id="rId3"/>
            </p:custDataLst>
          </p:nvPr>
        </p:nvSpPr>
        <p:spPr>
          <a:xfrm>
            <a:off x="4180205" y="1560195"/>
            <a:ext cx="3378200" cy="423545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b="1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前后交互灯光提醒</a:t>
            </a:r>
            <a:r>
              <a:rPr lang="en-US" altLang="zh-CN" b="1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b="1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声音提醒</a:t>
            </a:r>
            <a:endParaRPr lang="zh-CN" altLang="en-US" b="1" dirty="0">
              <a:solidFill>
                <a:srgbClr val="F7642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4"/>
        </p:blipFill>
        <p:spPr>
          <a:xfrm>
            <a:off x="474980" y="2289810"/>
            <a:ext cx="3477895" cy="22479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574675" y="1560195"/>
            <a:ext cx="3378200" cy="423545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b="1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多终端简易化交互界面</a:t>
            </a:r>
            <a:endParaRPr lang="zh-CN" b="1" dirty="0">
              <a:solidFill>
                <a:srgbClr val="F7642A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4005" y="2289810"/>
            <a:ext cx="2094230" cy="2394585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8787130" y="1560195"/>
            <a:ext cx="3378200" cy="423545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b="1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快捷按键（放行）</a:t>
            </a:r>
            <a:endParaRPr lang="zh-CN" b="1" dirty="0">
              <a:solidFill>
                <a:srgbClr val="F7642A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456545" y="3787140"/>
            <a:ext cx="429895" cy="478790"/>
          </a:xfrm>
          <a:prstGeom prst="rect">
            <a:avLst/>
          </a:prstGeom>
          <a:noFill/>
          <a:ln w="19050">
            <a:solidFill>
              <a:srgbClr val="00B05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574675" y="1962785"/>
            <a:ext cx="2376805" cy="76200"/>
          </a:xfrm>
          <a:prstGeom prst="rect">
            <a:avLst/>
          </a:prstGeom>
          <a:solidFill>
            <a:srgbClr val="F7642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4255770" y="1962785"/>
            <a:ext cx="2870200" cy="76200"/>
          </a:xfrm>
          <a:prstGeom prst="rect">
            <a:avLst/>
          </a:prstGeom>
          <a:solidFill>
            <a:srgbClr val="F7642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8846820" y="1962785"/>
            <a:ext cx="1776730" cy="76200"/>
          </a:xfrm>
          <a:prstGeom prst="rect">
            <a:avLst/>
          </a:prstGeom>
          <a:solidFill>
            <a:srgbClr val="F7642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adacc61b82ee170a68d9e57f364b762"/>
          <p:cNvPicPr>
            <a:picLocks noChangeAspect="1"/>
          </p:cNvPicPr>
          <p:nvPr/>
        </p:nvPicPr>
        <p:blipFill>
          <a:blip r:embed="rId1">
            <a:alphaModFix amt="60000"/>
            <a:lum contrast="-6000"/>
          </a:blip>
          <a:srcRect b="34742"/>
          <a:stretch>
            <a:fillRect/>
          </a:stretch>
        </p:blipFill>
        <p:spPr>
          <a:xfrm flipH="1">
            <a:off x="0" y="0"/>
            <a:ext cx="12192000" cy="6857365"/>
          </a:xfrm>
          <a:prstGeom prst="rect">
            <a:avLst/>
          </a:prstGeom>
        </p:spPr>
      </p:pic>
      <p:pic>
        <p:nvPicPr>
          <p:cNvPr id="4" name="图片 3" descr="极窄通过"/>
          <p:cNvPicPr>
            <a:picLocks noChangeAspect="1"/>
          </p:cNvPicPr>
          <p:nvPr/>
        </p:nvPicPr>
        <p:blipFill>
          <a:blip r:embed="rId2">
            <a:lum bright="18000" contrast="36000"/>
          </a:blip>
          <a:srcRect l="14676" r="13090" b="-14"/>
          <a:stretch>
            <a:fillRect/>
          </a:stretch>
        </p:blipFill>
        <p:spPr>
          <a:xfrm>
            <a:off x="0" y="1734820"/>
            <a:ext cx="5974715" cy="4614545"/>
          </a:xfrm>
          <a:prstGeom prst="rect">
            <a:avLst/>
          </a:prstGeom>
        </p:spPr>
      </p:pic>
      <p:sp>
        <p:nvSpPr>
          <p:cNvPr id="76" name="文本框 75"/>
          <p:cNvSpPr txBox="1"/>
          <p:nvPr/>
        </p:nvSpPr>
        <p:spPr>
          <a:xfrm>
            <a:off x="523875" y="359410"/>
            <a:ext cx="2497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200"/>
            <a:r>
              <a:rPr lang="zh-CN" sz="3200" b="1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极致通行</a:t>
            </a:r>
            <a:endParaRPr lang="zh-CN" altLang="en-US" sz="32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3" name="Marketing…"/>
          <p:cNvSpPr txBox="1"/>
          <p:nvPr>
            <p:custDataLst>
              <p:tags r:id="rId3"/>
            </p:custDataLst>
          </p:nvPr>
        </p:nvSpPr>
        <p:spPr>
          <a:xfrm>
            <a:off x="652780" y="942975"/>
            <a:ext cx="10973435" cy="32258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p>
            <a:pPr defTabSz="550545" hangingPunct="0">
              <a:lnSpc>
                <a:spcPct val="150000"/>
              </a:lnSpc>
              <a:defRPr sz="3500" b="0">
                <a:solidFill>
                  <a:srgbClr val="2B2F3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zh-CN" sz="14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iBEN M300S机器人负载高达</a:t>
            </a:r>
            <a:r>
              <a:rPr lang="en-US" altLang="zh-CN" sz="14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300KG</a:t>
            </a:r>
            <a:r>
              <a:rPr lang="zh-CN" altLang="en-US" sz="14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，强大的通行、越障能力确保其在狭窄的空间也能穿梭自如，跨越门槛、沟槽，实现精准配送；</a:t>
            </a:r>
            <a:endParaRPr lang="zh-CN" altLang="en-US" sz="1400" kern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Montserrat Light"/>
            </a:endParaRPr>
          </a:p>
        </p:txBody>
      </p:sp>
      <p:pic>
        <p:nvPicPr>
          <p:cNvPr id="2" name="图片 1" descr="过坎能力"/>
          <p:cNvPicPr>
            <a:picLocks noChangeAspect="1"/>
          </p:cNvPicPr>
          <p:nvPr/>
        </p:nvPicPr>
        <p:blipFill>
          <a:blip r:embed="rId4">
            <a:lum bright="18000" contrast="42000"/>
          </a:blip>
          <a:srcRect l="14928" r="9260" b="-14"/>
          <a:stretch>
            <a:fillRect/>
          </a:stretch>
        </p:blipFill>
        <p:spPr>
          <a:xfrm>
            <a:off x="5974715" y="1732915"/>
            <a:ext cx="6217285" cy="46164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41910" y="1732280"/>
            <a:ext cx="12233910" cy="462089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9" name="Marketing…"/>
          <p:cNvSpPr txBox="1"/>
          <p:nvPr>
            <p:custDataLst>
              <p:tags r:id="rId5"/>
            </p:custDataLst>
          </p:nvPr>
        </p:nvSpPr>
        <p:spPr>
          <a:xfrm>
            <a:off x="1297940" y="2054860"/>
            <a:ext cx="3543300" cy="1292225"/>
          </a:xfrm>
          <a:prstGeom prst="rect">
            <a:avLst/>
          </a:prstGeom>
          <a:ln w="12700">
            <a:miter lim="400000"/>
          </a:ln>
          <a:effectLst>
            <a:outerShdw blurRad="203200" dist="38100" dir="2700000" algn="tl" rotWithShape="0">
              <a:prstClr val="black">
                <a:alpha val="67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pPr algn="l" defTabSz="550545" hangingPunct="0">
              <a:lnSpc>
                <a:spcPct val="150000"/>
              </a:lnSpc>
              <a:buClrTx/>
              <a:buSzTx/>
              <a:buFontTx/>
              <a:defRPr sz="3500" b="0">
                <a:solidFill>
                  <a:srgbClr val="2B2F3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60cm</a:t>
            </a:r>
            <a:r>
              <a:rPr lang="zh-CN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极致通过性</a:t>
            </a:r>
            <a:endParaRPr lang="zh-CN" sz="28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Montserrat Light"/>
            </a:endParaRPr>
          </a:p>
          <a:p>
            <a:pPr algn="l" defTabSz="550545" hangingPunct="0">
              <a:lnSpc>
                <a:spcPct val="150000"/>
              </a:lnSpc>
              <a:buClrTx/>
              <a:buSzTx/>
              <a:buFontTx/>
              <a:defRPr sz="3500" b="0">
                <a:solidFill>
                  <a:srgbClr val="2B2F3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zh-CN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 </a:t>
            </a:r>
            <a:r>
              <a:rPr lang="en-US" altLang="zh-CN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                   </a:t>
            </a:r>
            <a:r>
              <a:rPr lang="zh-CN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穿梭自如</a:t>
            </a:r>
            <a:endParaRPr lang="zh-CN" sz="28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Montserrat Light"/>
            </a:endParaRPr>
          </a:p>
        </p:txBody>
      </p:sp>
      <p:sp>
        <p:nvSpPr>
          <p:cNvPr id="28" name="Marketing…"/>
          <p:cNvSpPr txBox="1"/>
          <p:nvPr>
            <p:custDataLst>
              <p:tags r:id="rId6"/>
            </p:custDataLst>
          </p:nvPr>
        </p:nvSpPr>
        <p:spPr>
          <a:xfrm>
            <a:off x="6146165" y="4987290"/>
            <a:ext cx="5791200" cy="1200150"/>
          </a:xfrm>
          <a:prstGeom prst="rect">
            <a:avLst/>
          </a:prstGeom>
          <a:ln w="12700">
            <a:miter lim="400000"/>
          </a:ln>
          <a:effectLst>
            <a:outerShdw blurRad="279400" dist="38100" dir="2700000" algn="tl" rotWithShape="0">
              <a:prstClr val="black">
                <a:alpha val="100000"/>
              </a:prstClr>
            </a:outerShdw>
          </a:effectLst>
        </p:spPr>
        <p:txBody>
          <a:bodyPr wrap="none" lIns="0" tIns="0" rIns="0" bIns="0">
            <a:spAutoFit/>
          </a:bodyPr>
          <a:p>
            <a:pPr algn="l" defTabSz="550545" hangingPunct="0">
              <a:lnSpc>
                <a:spcPct val="150000"/>
              </a:lnSpc>
              <a:buClrTx/>
              <a:buSzTx/>
              <a:buFontTx/>
              <a:defRPr sz="3500" b="0">
                <a:solidFill>
                  <a:srgbClr val="2B2F3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n-US" sz="26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2</a:t>
            </a:r>
            <a:r>
              <a:rPr sz="26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0</a:t>
            </a:r>
            <a:r>
              <a:rPr lang="en-US" sz="26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mm</a:t>
            </a:r>
            <a:r>
              <a:rPr lang="zh-CN" altLang="en-US" sz="26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过坎、</a:t>
            </a:r>
            <a:r>
              <a:rPr lang="en-US" altLang="zh-CN" sz="26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40mm</a:t>
            </a:r>
            <a:r>
              <a:rPr lang="zh-CN" altLang="en-US" sz="26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沟槽跨越能力</a:t>
            </a:r>
            <a:endParaRPr lang="zh-CN" altLang="en-US" sz="26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Montserrat Light"/>
            </a:endParaRPr>
          </a:p>
          <a:p>
            <a:pPr algn="l" defTabSz="550545" hangingPunct="0">
              <a:lnSpc>
                <a:spcPct val="150000"/>
              </a:lnSpc>
              <a:buClrTx/>
              <a:buSzTx/>
              <a:buFontTx/>
              <a:defRPr sz="3500" b="0">
                <a:solidFill>
                  <a:srgbClr val="2B2F3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zh-CN" altLang="en-US" sz="26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 </a:t>
            </a:r>
            <a:r>
              <a:rPr lang="en-US" altLang="zh-CN" sz="26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                               </a:t>
            </a:r>
            <a:r>
              <a:rPr lang="zh-CN" altLang="en-US" sz="26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轻松应对各类场景</a:t>
            </a:r>
            <a:endParaRPr lang="zh-CN" altLang="en-US" sz="26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Montserrat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rcRect r="18537" b="10344"/>
          <a:stretch>
            <a:fillRect/>
          </a:stretch>
        </p:blipFill>
        <p:spPr>
          <a:xfrm>
            <a:off x="2099945" y="0"/>
            <a:ext cx="10092055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90855" y="249555"/>
            <a:ext cx="864362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安全防护</a:t>
            </a:r>
            <a:r>
              <a:rPr lang="en-US" altLang="zh-CN" sz="32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360</a:t>
            </a:r>
            <a:r>
              <a:rPr lang="zh-CN" altLang="en-US" sz="32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°全维感知</a:t>
            </a:r>
            <a:endParaRPr lang="zh-CN" altLang="en-US" sz="32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611505" y="769620"/>
            <a:ext cx="6871335" cy="1364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pPr lvl="0" indent="0">
              <a:lnSpc>
                <a:spcPct val="150000"/>
              </a:lnSpc>
              <a:buFont typeface="Wingdings" panose="05000000000000000000" charset="0"/>
            </a:pPr>
            <a:r>
              <a:rPr lang="en-US" altLang="zh-CN" sz="1400" b="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iBEN ROBOT</a:t>
            </a:r>
            <a:r>
              <a:rPr lang="zh-CN" altLang="en-US" sz="1400" b="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具备强大的检测感知能力，有利于流畅性导航及通行安全</a:t>
            </a:r>
            <a:r>
              <a:rPr lang="zh-CN" altLang="en-US" sz="1400" b="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；</a:t>
            </a:r>
            <a:endParaRPr lang="zh-CN" altLang="en-US" sz="1400" b="0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lvl="0" indent="0">
              <a:lnSpc>
                <a:spcPct val="150000"/>
              </a:lnSpc>
              <a:buFont typeface="Wingdings" panose="05000000000000000000" charset="0"/>
            </a:pPr>
            <a:endParaRPr lang="zh-CN" altLang="en-US" sz="1600" b="0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lvl="0" indent="0">
              <a:lnSpc>
                <a:spcPct val="150000"/>
              </a:lnSpc>
              <a:buFont typeface="Wingdings" panose="05000000000000000000" charset="0"/>
            </a:pPr>
            <a:endParaRPr lang="zh-CN" altLang="en-US" sz="1600" b="0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l" defTabSz="550545" hangingPunct="0">
              <a:lnSpc>
                <a:spcPct val="150000"/>
              </a:lnSpc>
              <a:buFont typeface="Wingdings" panose="05000000000000000000" charset="0"/>
              <a:buChar char="n"/>
              <a:defRPr sz="2000" b="0">
                <a:solidFill>
                  <a:srgbClr val="696F78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n-US" altLang="zh-CN" sz="1400" b="1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360</a:t>
            </a:r>
            <a:r>
              <a:rPr lang="zh-CN" altLang="en-US" sz="1400" b="1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°全方位检测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：机器人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搭配了激光雷达、深度相机、低矮检测雷达、全包防碰撞传感器和急停按钮，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360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°全方位检测确保行驶安全；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Montserrat Light"/>
            </a:endParaRPr>
          </a:p>
          <a:p>
            <a:pPr marL="285750" indent="-285750" algn="l" defTabSz="550545" hangingPunct="0">
              <a:lnSpc>
                <a:spcPct val="150000"/>
              </a:lnSpc>
              <a:buFont typeface="Wingdings" panose="05000000000000000000" charset="0"/>
              <a:buChar char="n"/>
              <a:defRPr sz="2000" b="0">
                <a:solidFill>
                  <a:srgbClr val="696F78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zh-CN" altLang="en-US" sz="1400" b="1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立面检测加强</a:t>
            </a:r>
            <a:r>
              <a:rPr lang="zh-CN" altLang="en-US" sz="14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：机器人</a:t>
            </a:r>
            <a:r>
              <a:rPr lang="zh-CN" altLang="en-US" sz="14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具备全高度检测能力，可有效检测到高空、低矮障碍物，合理规避地牛、叉车、横杆等凸出物体；</a:t>
            </a:r>
            <a:endParaRPr lang="zh-CN" altLang="en-US" sz="14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工业物联"/>
          <p:cNvPicPr>
            <a:picLocks noChangeAspect="1"/>
          </p:cNvPicPr>
          <p:nvPr/>
        </p:nvPicPr>
        <p:blipFill>
          <a:blip r:embed="rId1">
            <a:lum contrast="48000"/>
          </a:blip>
          <a:srcRect r="92316"/>
          <a:stretch>
            <a:fillRect/>
          </a:stretch>
        </p:blipFill>
        <p:spPr>
          <a:xfrm>
            <a:off x="0" y="-635"/>
            <a:ext cx="12192000" cy="6858000"/>
          </a:xfrm>
          <a:prstGeom prst="rect">
            <a:avLst/>
          </a:prstGeom>
        </p:spPr>
      </p:pic>
      <p:pic>
        <p:nvPicPr>
          <p:cNvPr id="5" name="图片 4" descr="工业物联"/>
          <p:cNvPicPr>
            <a:picLocks noChangeAspect="1"/>
          </p:cNvPicPr>
          <p:nvPr/>
        </p:nvPicPr>
        <p:blipFill>
          <a:blip r:embed="rId1">
            <a:lum contrast="48000"/>
          </a:blip>
          <a:srcRect r="31931"/>
          <a:stretch>
            <a:fillRect/>
          </a:stretch>
        </p:blipFill>
        <p:spPr>
          <a:xfrm>
            <a:off x="3900805" y="0"/>
            <a:ext cx="8291195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35" y="-635"/>
            <a:ext cx="12191365" cy="6857365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19785" y="1350010"/>
            <a:ext cx="6423660" cy="465455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6" name="文本框 75"/>
          <p:cNvSpPr txBox="1"/>
          <p:nvPr/>
        </p:nvSpPr>
        <p:spPr>
          <a:xfrm>
            <a:off x="669290" y="454025"/>
            <a:ext cx="2497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200"/>
            <a:r>
              <a:rPr lang="zh-CN" sz="28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软硬件开放</a:t>
            </a:r>
            <a:endParaRPr lang="zh-CN" altLang="en-US" sz="2800" b="1" dirty="0">
              <a:solidFill>
                <a:schemeClr val="bg1"/>
              </a:solidFill>
              <a:latin typeface="+mn-ea"/>
              <a:ea typeface="宋体" panose="02010600030101010101" pitchFamily="2" charset="-122"/>
              <a:cs typeface="+mn-ea"/>
              <a:sym typeface="+mn-ea"/>
            </a:endParaRPr>
          </a:p>
        </p:txBody>
      </p:sp>
      <p:grpSp>
        <p:nvGrpSpPr>
          <p:cNvPr id="78" name="组合 77"/>
          <p:cNvGrpSpPr/>
          <p:nvPr>
            <p:custDataLst>
              <p:tags r:id="rId2"/>
            </p:custDataLst>
          </p:nvPr>
        </p:nvGrpSpPr>
        <p:grpSpPr>
          <a:xfrm>
            <a:off x="2299251" y="1680254"/>
            <a:ext cx="4594225" cy="1047750"/>
            <a:chOff x="870239" y="2040912"/>
            <a:chExt cx="3445669" cy="785813"/>
          </a:xfrm>
        </p:grpSpPr>
        <p:sp>
          <p:nvSpPr>
            <p:cNvPr id="79" name="Marketing…"/>
            <p:cNvSpPr txBox="1"/>
            <p:nvPr>
              <p:custDataLst>
                <p:tags r:id="rId3"/>
              </p:custDataLst>
            </p:nvPr>
          </p:nvSpPr>
          <p:spPr>
            <a:xfrm>
              <a:off x="1550800" y="2040912"/>
              <a:ext cx="2765108" cy="78581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/>
            <a:p>
              <a:pPr defTabSz="550545" hangingPunct="0">
                <a:lnSpc>
                  <a:spcPct val="150000"/>
                </a:lnSpc>
                <a:defRPr sz="2000" b="0">
                  <a:solidFill>
                    <a:srgbClr val="696F78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rPr lang="en-US" sz="2135" b="1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API</a:t>
              </a:r>
              <a:r>
                <a:rPr lang="zh-CN" altLang="en-US" sz="2135" b="1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接口开放</a:t>
              </a:r>
              <a:endParaRPr lang="zh-CN" altLang="en-US" sz="2135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endParaRPr>
            </a:p>
            <a:p>
              <a:pPr defTabSz="550545" hangingPunct="0">
                <a:lnSpc>
                  <a:spcPct val="150000"/>
                </a:lnSpc>
                <a:defRPr sz="2000" b="0">
                  <a:solidFill>
                    <a:srgbClr val="696F78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rPr lang="zh-CN" sz="1200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提供可用于用户二次开发的</a:t>
              </a:r>
              <a:r>
                <a:rPr lang="en-US" altLang="zh-CN" sz="1200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API</a:t>
              </a:r>
              <a:r>
                <a:rPr lang="zh-CN" altLang="en-US" sz="1200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接口，机器人状态信息、动作指令、数据反馈等；</a:t>
              </a:r>
              <a:endPara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endParaRPr>
            </a:p>
          </p:txBody>
        </p:sp>
        <p:sp>
          <p:nvSpPr>
            <p:cNvPr id="80" name="文本框 79"/>
            <p:cNvSpPr txBox="1"/>
            <p:nvPr>
              <p:custDataLst>
                <p:tags r:id="rId4"/>
              </p:custDataLst>
            </p:nvPr>
          </p:nvSpPr>
          <p:spPr>
            <a:xfrm>
              <a:off x="870239" y="2181335"/>
              <a:ext cx="680476" cy="499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b="1" dirty="0">
                  <a:solidFill>
                    <a:srgbClr val="F7642A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01</a:t>
              </a:r>
              <a:endParaRPr lang="en-US" altLang="zh-CN" sz="3735" b="1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</p:grpSp>
      <p:grpSp>
        <p:nvGrpSpPr>
          <p:cNvPr id="81" name="组合 80"/>
          <p:cNvGrpSpPr/>
          <p:nvPr>
            <p:custDataLst>
              <p:tags r:id="rId5"/>
            </p:custDataLst>
          </p:nvPr>
        </p:nvGrpSpPr>
        <p:grpSpPr>
          <a:xfrm>
            <a:off x="2299251" y="3221824"/>
            <a:ext cx="4593477" cy="1047750"/>
            <a:chOff x="870239" y="3679378"/>
            <a:chExt cx="3445108" cy="785813"/>
          </a:xfrm>
        </p:grpSpPr>
        <p:sp>
          <p:nvSpPr>
            <p:cNvPr id="82" name="Design…"/>
            <p:cNvSpPr txBox="1"/>
            <p:nvPr>
              <p:custDataLst>
                <p:tags r:id="rId6"/>
              </p:custDataLst>
            </p:nvPr>
          </p:nvSpPr>
          <p:spPr>
            <a:xfrm>
              <a:off x="1550715" y="3679378"/>
              <a:ext cx="2764632" cy="785813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/>
            <a:p>
              <a:pPr defTabSz="550545" hangingPunct="0">
                <a:lnSpc>
                  <a:spcPct val="150000"/>
                </a:lnSpc>
                <a:defRPr sz="2000" b="0">
                  <a:solidFill>
                    <a:srgbClr val="696F78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rPr lang="zh-CN" sz="2135" b="1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硬件接口和通讯接口</a:t>
              </a:r>
              <a:endParaRPr lang="zh-CN" sz="2135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endParaRPr>
            </a:p>
            <a:p>
              <a:pPr defTabSz="550545" hangingPunct="0">
                <a:lnSpc>
                  <a:spcPct val="150000"/>
                </a:lnSpc>
                <a:defRPr sz="2000" b="0">
                  <a:solidFill>
                    <a:srgbClr val="696F78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rPr lang="zh-CN" sz="1200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预留了</a:t>
              </a:r>
              <a:r>
                <a:rPr lang="en-US" altLang="zh-CN" sz="1200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9~36V</a:t>
              </a:r>
              <a:r>
                <a:rPr lang="zh-CN" altLang="en-US" sz="1200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供电系统，以便客户增加电控组件；</a:t>
              </a:r>
              <a:endPara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endParaRPr>
            </a:p>
            <a:p>
              <a:pPr defTabSz="550545" hangingPunct="0">
                <a:lnSpc>
                  <a:spcPct val="150000"/>
                </a:lnSpc>
                <a:defRPr sz="2000" b="0">
                  <a:solidFill>
                    <a:srgbClr val="696F78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rPr lang="zh-CN" altLang="en-US" sz="1200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预留了网口、</a:t>
              </a:r>
              <a:r>
                <a:rPr lang="en-US" altLang="zh-CN" sz="1200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CAN</a:t>
              </a:r>
              <a:r>
                <a:rPr lang="zh-CN" altLang="en-US" sz="1200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口，以便客户控制器进行通信交互；</a:t>
              </a:r>
              <a:endPara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endParaRPr>
            </a:p>
          </p:txBody>
        </p:sp>
        <p:sp>
          <p:nvSpPr>
            <p:cNvPr id="83" name="文本框 82"/>
            <p:cNvSpPr txBox="1"/>
            <p:nvPr>
              <p:custDataLst>
                <p:tags r:id="rId7"/>
              </p:custDataLst>
            </p:nvPr>
          </p:nvSpPr>
          <p:spPr>
            <a:xfrm>
              <a:off x="870239" y="3819801"/>
              <a:ext cx="680476" cy="499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b="1" dirty="0">
                  <a:solidFill>
                    <a:srgbClr val="F7642A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02</a:t>
              </a:r>
              <a:endParaRPr lang="en-US" altLang="zh-CN" sz="3735" b="1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</p:grpSp>
      <p:grpSp>
        <p:nvGrpSpPr>
          <p:cNvPr id="84" name="组合 83"/>
          <p:cNvGrpSpPr/>
          <p:nvPr>
            <p:custDataLst>
              <p:tags r:id="rId8"/>
            </p:custDataLst>
          </p:nvPr>
        </p:nvGrpSpPr>
        <p:grpSpPr>
          <a:xfrm>
            <a:off x="2299251" y="4763934"/>
            <a:ext cx="4107701" cy="853345"/>
            <a:chOff x="870239" y="5317843"/>
            <a:chExt cx="3080776" cy="640009"/>
          </a:xfrm>
        </p:grpSpPr>
        <p:sp>
          <p:nvSpPr>
            <p:cNvPr id="85" name="Consulting…"/>
            <p:cNvSpPr txBox="1"/>
            <p:nvPr>
              <p:custDataLst>
                <p:tags r:id="rId9"/>
              </p:custDataLst>
            </p:nvPr>
          </p:nvSpPr>
          <p:spPr>
            <a:xfrm>
              <a:off x="1550715" y="5317843"/>
              <a:ext cx="2400300" cy="57769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/>
            <a:p>
              <a:pPr defTabSz="550545" hangingPunct="0">
                <a:lnSpc>
                  <a:spcPct val="150000"/>
                </a:lnSpc>
                <a:defRPr sz="2000" b="0">
                  <a:solidFill>
                    <a:srgbClr val="696F78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rPr lang="zh-CN" sz="2135" b="1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Montserrat Light"/>
                </a:rPr>
                <a:t>机械预留位</a:t>
              </a:r>
              <a:endParaRPr lang="zh-CN" sz="2135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Montserrat Light"/>
              </a:endParaRPr>
            </a:p>
            <a:p>
              <a:pPr defTabSz="550545" hangingPunct="0">
                <a:lnSpc>
                  <a:spcPct val="150000"/>
                </a:lnSpc>
                <a:defRPr sz="2000" b="0">
                  <a:solidFill>
                    <a:srgbClr val="696F78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rPr lang="zh-CN" sz="1200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Montserrat Light"/>
                </a:rPr>
                <a:t>底盘预留了多个机械孔位，以便客户上装固定；</a:t>
              </a:r>
              <a:endParaRPr 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Montserrat Light"/>
              </a:endParaRPr>
            </a:p>
          </p:txBody>
        </p:sp>
        <p:sp>
          <p:nvSpPr>
            <p:cNvPr id="86" name="文本框 85"/>
            <p:cNvSpPr txBox="1"/>
            <p:nvPr>
              <p:custDataLst>
                <p:tags r:id="rId10"/>
              </p:custDataLst>
            </p:nvPr>
          </p:nvSpPr>
          <p:spPr>
            <a:xfrm>
              <a:off x="870239" y="5458266"/>
              <a:ext cx="680476" cy="499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b="1" dirty="0">
                  <a:solidFill>
                    <a:srgbClr val="F7642A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03</a:t>
              </a:r>
              <a:endParaRPr lang="en-US" altLang="zh-CN" sz="3735" b="1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</p:grpSp>
      <p:pic>
        <p:nvPicPr>
          <p:cNvPr id="2" name="图片 1" descr="强大的API集成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0300" y="1823085"/>
            <a:ext cx="904875" cy="904875"/>
          </a:xfrm>
          <a:prstGeom prst="rect">
            <a:avLst/>
          </a:prstGeom>
        </p:spPr>
      </p:pic>
      <p:pic>
        <p:nvPicPr>
          <p:cNvPr id="3" name="图片 2" descr="电芯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30300" y="3304540"/>
            <a:ext cx="969645" cy="965200"/>
          </a:xfrm>
          <a:prstGeom prst="rect">
            <a:avLst/>
          </a:prstGeom>
        </p:spPr>
      </p:pic>
      <p:pic>
        <p:nvPicPr>
          <p:cNvPr id="4" name="图片 3" descr="Wrench-1 (1)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07770" y="4846320"/>
            <a:ext cx="827405" cy="8274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7adacc61b82ee170a68d9e57f364b762"/>
          <p:cNvPicPr>
            <a:picLocks noChangeAspect="1"/>
          </p:cNvPicPr>
          <p:nvPr/>
        </p:nvPicPr>
        <p:blipFill>
          <a:blip r:embed="rId1">
            <a:alphaModFix amt="60000"/>
            <a:lum contrast="-6000"/>
          </a:blip>
          <a:srcRect b="34742"/>
          <a:stretch>
            <a:fillRect/>
          </a:stretch>
        </p:blipFill>
        <p:spPr>
          <a:xfrm flipH="1">
            <a:off x="0" y="0"/>
            <a:ext cx="12192000" cy="685736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142990" y="1172845"/>
            <a:ext cx="4926330" cy="487108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17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6" name="文本框 75"/>
          <p:cNvSpPr txBox="1"/>
          <p:nvPr/>
        </p:nvSpPr>
        <p:spPr>
          <a:xfrm>
            <a:off x="632460" y="358775"/>
            <a:ext cx="2497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200"/>
            <a:r>
              <a:rPr lang="en-US" altLang="zh-CN" sz="3200" b="1" dirty="0">
                <a:latin typeface="+mn-ea"/>
                <a:cs typeface="+mn-ea"/>
                <a:sym typeface="+mn-ea"/>
              </a:rPr>
              <a:t>IOT</a:t>
            </a:r>
            <a:r>
              <a:rPr lang="zh-CN" altLang="en-US" sz="3200" b="1" dirty="0">
                <a:latin typeface="+mn-ea"/>
                <a:cs typeface="+mn-ea"/>
                <a:sym typeface="+mn-ea"/>
              </a:rPr>
              <a:t>硬件</a:t>
            </a:r>
            <a:endParaRPr lang="zh-CN" altLang="en-US" sz="3200" b="1" dirty="0">
              <a:solidFill>
                <a:prstClr val="black"/>
              </a:solidFill>
              <a:latin typeface="+mn-ea"/>
              <a:ea typeface="宋体" panose="02010600030101010101" pitchFamily="2" charset="-122"/>
              <a:cs typeface="+mn-ea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02030" y="1810385"/>
            <a:ext cx="3457575" cy="5259070"/>
            <a:chOff x="6659" y="4304"/>
            <a:chExt cx="4180" cy="6358"/>
          </a:xfrm>
        </p:grpSpPr>
        <p:pic>
          <p:nvPicPr>
            <p:cNvPr id="10" name="图片 9" descr="右前透视（透明底）"/>
            <p:cNvPicPr>
              <a:picLocks noChangeAspect="1"/>
            </p:cNvPicPr>
            <p:nvPr/>
          </p:nvPicPr>
          <p:blipFill>
            <a:blip r:embed="rId2"/>
            <a:srcRect l="33989" r="28984"/>
            <a:stretch>
              <a:fillRect/>
            </a:stretch>
          </p:blipFill>
          <p:spPr>
            <a:xfrm>
              <a:off x="6659" y="4304"/>
              <a:ext cx="4180" cy="6358"/>
            </a:xfrm>
            <a:prstGeom prst="rect">
              <a:avLst/>
            </a:prstGeom>
          </p:spPr>
        </p:pic>
        <p:pic>
          <p:nvPicPr>
            <p:cNvPr id="2" name="图片 1" descr="wifi信号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57" y="6442"/>
              <a:ext cx="1188" cy="1012"/>
            </a:xfrm>
            <a:prstGeom prst="rect">
              <a:avLst/>
            </a:prstGeom>
          </p:spPr>
        </p:pic>
      </p:grpSp>
      <p:sp>
        <p:nvSpPr>
          <p:cNvPr id="4" name="Marketing…"/>
          <p:cNvSpPr txBox="1"/>
          <p:nvPr>
            <p:custDataLst>
              <p:tags r:id="rId5"/>
            </p:custDataLst>
          </p:nvPr>
        </p:nvSpPr>
        <p:spPr>
          <a:xfrm>
            <a:off x="699135" y="1045210"/>
            <a:ext cx="5208270" cy="96901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p>
            <a:pPr defTabSz="550545" hangingPunct="0">
              <a:lnSpc>
                <a:spcPct val="150000"/>
              </a:lnSpc>
              <a:defRPr sz="3500" b="0">
                <a:solidFill>
                  <a:srgbClr val="2B2F3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zh-CN" sz="14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iBEN具备完善的工业物联方案，可实电梯、自动门场景互动</a:t>
            </a:r>
            <a:r>
              <a:rPr lang="zh-CN" altLang="en-US" sz="14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；</a:t>
            </a:r>
            <a:endParaRPr lang="zh-CN" altLang="en-US" sz="1400" kern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Montserrat Light"/>
            </a:endParaRPr>
          </a:p>
          <a:p>
            <a:pPr defTabSz="550545" hangingPunct="0">
              <a:lnSpc>
                <a:spcPct val="150000"/>
              </a:lnSpc>
              <a:defRPr sz="3500" b="0">
                <a:solidFill>
                  <a:srgbClr val="2B2F3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zh-CN" sz="14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具备多种远程机器人呼叫方式</a:t>
            </a:r>
            <a:r>
              <a:rPr lang="zh-CN" altLang="en-US" sz="14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、灵活便捷；</a:t>
            </a:r>
            <a:endParaRPr lang="zh-CN" altLang="en-US" sz="1400" kern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Montserrat Light"/>
            </a:endParaRPr>
          </a:p>
          <a:p>
            <a:pPr defTabSz="550545" hangingPunct="0">
              <a:lnSpc>
                <a:spcPct val="150000"/>
              </a:lnSpc>
              <a:defRPr sz="3500" b="0">
                <a:solidFill>
                  <a:srgbClr val="2B2F3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zh-CN" altLang="en-US" sz="14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支持场景内交通管制方案，声、光警示方案；</a:t>
            </a:r>
            <a:endParaRPr lang="zh-CN" altLang="en-US" sz="1400" kern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Montserrat Ligh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5540" y="3110865"/>
            <a:ext cx="426085" cy="7988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9105" y="3018155"/>
            <a:ext cx="1245870" cy="8464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8920" y="3018155"/>
            <a:ext cx="989965" cy="81788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3600" y="4327525"/>
            <a:ext cx="275590" cy="118554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1995" y="4639945"/>
            <a:ext cx="1262380" cy="7791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6710" y="4300220"/>
            <a:ext cx="892175" cy="1134110"/>
          </a:xfrm>
          <a:prstGeom prst="rect">
            <a:avLst/>
          </a:prstGeom>
        </p:spPr>
      </p:pic>
      <p:sp>
        <p:nvSpPr>
          <p:cNvPr id="44" name="矩形 43"/>
          <p:cNvSpPr/>
          <p:nvPr>
            <p:custDataLst>
              <p:tags r:id="rId12"/>
            </p:custDataLst>
          </p:nvPr>
        </p:nvSpPr>
        <p:spPr>
          <a:xfrm>
            <a:off x="6383020" y="2482215"/>
            <a:ext cx="135318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梯控模块</a:t>
            </a:r>
            <a:endParaRPr lang="zh-CN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3"/>
            </p:custDataLst>
          </p:nvPr>
        </p:nvSpPr>
        <p:spPr>
          <a:xfrm>
            <a:off x="8021320" y="2482215"/>
            <a:ext cx="135318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自动门控制盒</a:t>
            </a:r>
            <a:endParaRPr lang="zh-CN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04835" y="1660525"/>
            <a:ext cx="984885" cy="821690"/>
          </a:xfrm>
          <a:prstGeom prst="rect">
            <a:avLst/>
          </a:prstGeom>
        </p:spPr>
      </p:pic>
      <p:sp>
        <p:nvSpPr>
          <p:cNvPr id="25" name="矩形 24"/>
          <p:cNvSpPr/>
          <p:nvPr>
            <p:custDataLst>
              <p:tags r:id="rId15"/>
            </p:custDataLst>
          </p:nvPr>
        </p:nvSpPr>
        <p:spPr>
          <a:xfrm>
            <a:off x="6415405" y="3909695"/>
            <a:ext cx="135318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呼叫器</a:t>
            </a:r>
            <a:endParaRPr lang="zh-CN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6"/>
            </p:custDataLst>
          </p:nvPr>
        </p:nvSpPr>
        <p:spPr>
          <a:xfrm>
            <a:off x="8021320" y="3909695"/>
            <a:ext cx="135318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PAD</a:t>
            </a:r>
            <a:endParaRPr lang="en-US" altLang="zh-CN" sz="12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7" name="矩形 26"/>
          <p:cNvSpPr/>
          <p:nvPr>
            <p:custDataLst>
              <p:tags r:id="rId17"/>
            </p:custDataLst>
          </p:nvPr>
        </p:nvSpPr>
        <p:spPr>
          <a:xfrm>
            <a:off x="9627235" y="3909695"/>
            <a:ext cx="135318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手机</a:t>
            </a:r>
            <a:endParaRPr lang="zh-CN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8" name="矩形 27"/>
          <p:cNvSpPr/>
          <p:nvPr>
            <p:custDataLst>
              <p:tags r:id="rId18"/>
            </p:custDataLst>
          </p:nvPr>
        </p:nvSpPr>
        <p:spPr>
          <a:xfrm>
            <a:off x="6513195" y="5485765"/>
            <a:ext cx="135318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交通管制灯</a:t>
            </a:r>
            <a:endParaRPr lang="zh-CN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9" name="矩形 28"/>
          <p:cNvSpPr/>
          <p:nvPr>
            <p:custDataLst>
              <p:tags r:id="rId19"/>
            </p:custDataLst>
          </p:nvPr>
        </p:nvSpPr>
        <p:spPr>
          <a:xfrm>
            <a:off x="7997825" y="5513070"/>
            <a:ext cx="135318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警报灯</a:t>
            </a:r>
            <a:endParaRPr lang="zh-CN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0" name="矩形 29"/>
          <p:cNvSpPr/>
          <p:nvPr>
            <p:custDataLst>
              <p:tags r:id="rId20"/>
            </p:custDataLst>
          </p:nvPr>
        </p:nvSpPr>
        <p:spPr>
          <a:xfrm>
            <a:off x="9611995" y="5513070"/>
            <a:ext cx="135318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蓝牙音箱</a:t>
            </a:r>
            <a:endParaRPr lang="zh-CN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77755" y="1675130"/>
            <a:ext cx="483235" cy="782320"/>
          </a:xfrm>
          <a:prstGeom prst="rect">
            <a:avLst/>
          </a:prstGeom>
        </p:spPr>
      </p:pic>
      <p:sp>
        <p:nvSpPr>
          <p:cNvPr id="32" name="矩形 31"/>
          <p:cNvSpPr/>
          <p:nvPr>
            <p:custDataLst>
              <p:tags r:id="rId22"/>
            </p:custDataLst>
          </p:nvPr>
        </p:nvSpPr>
        <p:spPr>
          <a:xfrm>
            <a:off x="9659620" y="2482215"/>
            <a:ext cx="135318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扫码枪</a:t>
            </a:r>
            <a:endParaRPr lang="zh-CN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471285" y="1537335"/>
            <a:ext cx="1297305" cy="920115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6142990" y="1172845"/>
            <a:ext cx="4926330" cy="88900"/>
          </a:xfrm>
          <a:prstGeom prst="rect">
            <a:avLst/>
          </a:prstGeom>
          <a:solidFill>
            <a:srgbClr val="F7642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9e26b6157df14e762ba9f0f5b5c6d9ab"/>
          <p:cNvPicPr>
            <a:picLocks noChangeAspect="1"/>
          </p:cNvPicPr>
          <p:nvPr/>
        </p:nvPicPr>
        <p:blipFill>
          <a:blip r:embed="rId1">
            <a:lum bright="-12000" contrast="36000"/>
          </a:blip>
          <a:srcRect t="12466" b="12174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1739900" y="4810760"/>
            <a:ext cx="7306945" cy="16351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algn="l">
              <a:lnSpc>
                <a:spcPts val="6495"/>
              </a:lnSpc>
              <a:buNone/>
            </a:pPr>
            <a:r>
              <a:rPr lang="en-US" altLang="zh-CN" sz="41300" b="1" kern="0" spc="-156" dirty="0">
                <a:gradFill>
                  <a:gsLst>
                    <a:gs pos="0">
                      <a:srgbClr val="FF6600">
                        <a:alpha val="100000"/>
                      </a:srgbClr>
                    </a:gs>
                    <a:gs pos="100000">
                      <a:srgbClr val="FFDC98">
                        <a:alpha val="100000"/>
                      </a:srgbClr>
                    </a:gs>
                  </a:gsLst>
                  <a:lin ang="10020000" scaled="0"/>
                </a:gradFill>
                <a:effectLst/>
                <a:latin typeface="方正锐正黑_GBK" panose="02000900000000000000" charset="-122"/>
                <a:ea typeface="方正锐正黑_GBK" panose="02000900000000000000" charset="-122"/>
                <a:cs typeface="Inter" pitchFamily="34" charset="-120"/>
                <a:sym typeface="+mn-ea"/>
              </a:rPr>
              <a:t>03</a:t>
            </a:r>
            <a:endParaRPr lang="en-US" altLang="zh-CN" sz="41300" b="1" kern="0" spc="-156" dirty="0">
              <a:gradFill>
                <a:gsLst>
                  <a:gs pos="0">
                    <a:srgbClr val="FF6600">
                      <a:alpha val="100000"/>
                    </a:srgbClr>
                  </a:gs>
                  <a:gs pos="100000">
                    <a:srgbClr val="FFDC98">
                      <a:alpha val="100000"/>
                    </a:srgbClr>
                  </a:gs>
                </a:gsLst>
                <a:lin ang="10020000" scaled="0"/>
              </a:gradFill>
              <a:effectLst/>
              <a:latin typeface="方正锐正黑_GBK" panose="02000900000000000000" charset="-122"/>
              <a:ea typeface="方正锐正黑_GBK" panose="02000900000000000000" charset="-122"/>
              <a:cs typeface="Inter" pitchFamily="34" charset="-120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3"/>
            </p:custDataLst>
          </p:nvPr>
        </p:nvSpPr>
        <p:spPr>
          <a:xfrm>
            <a:off x="2481580" y="4429760"/>
            <a:ext cx="4004310" cy="979805"/>
          </a:xfrm>
          <a:prstGeom prst="rect">
            <a:avLst/>
          </a:prstGeom>
          <a:noFill/>
          <a:effectLst>
            <a:outerShdw blurRad="1270000" dist="38100" dir="5400000" algn="t" rotWithShape="0">
              <a:schemeClr val="tx1">
                <a:lumMod val="95000"/>
                <a:lumOff val="5000"/>
                <a:alpha val="55000"/>
              </a:schemeClr>
            </a:outerShdw>
          </a:effectLst>
        </p:spPr>
        <p:txBody>
          <a:bodyPr wrap="square" rtlCol="0">
            <a:noAutofit/>
          </a:bodyPr>
          <a:p>
            <a:pPr marL="0" indent="0" algn="dist">
              <a:lnSpc>
                <a:spcPts val="6495"/>
              </a:lnSpc>
              <a:buNone/>
            </a:pPr>
            <a:r>
              <a:rPr lang="zh-CN" altLang="en-US" sz="7200" b="1" kern="0" spc="-156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8000"/>
                    </a:prst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Inter" pitchFamily="34" charset="-120"/>
                <a:sym typeface="+mn-ea"/>
              </a:rPr>
              <a:t>产品价值</a:t>
            </a:r>
            <a:endParaRPr lang="zh-CN" altLang="en-US" sz="7200" b="1" kern="0" spc="-156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8000"/>
                  </a:prstClr>
                </a:outerShdw>
              </a:effectLst>
              <a:latin typeface="思源黑体 CN Bold" panose="020B0800000000000000" charset="-122"/>
              <a:ea typeface="思源黑体 CN Bold" panose="020B0800000000000000" charset="-122"/>
              <a:cs typeface="Inter" pitchFamily="34" charset="-120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nterior-large-warehouse-with-shelves-goods_103577-7598"/>
          <p:cNvPicPr>
            <a:picLocks noChangeAspect="1"/>
          </p:cNvPicPr>
          <p:nvPr/>
        </p:nvPicPr>
        <p:blipFill>
          <a:blip r:embed="rId1"/>
          <a:srcRect l="3754" t="21688" r="162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7adacc61b82ee170a68d9e57f364b762"/>
          <p:cNvPicPr>
            <a:picLocks noChangeAspect="1"/>
          </p:cNvPicPr>
          <p:nvPr/>
        </p:nvPicPr>
        <p:blipFill>
          <a:blip r:embed="rId2">
            <a:alphaModFix amt="60000"/>
            <a:lum bright="6000" contrast="6000"/>
          </a:blip>
          <a:srcRect b="34742"/>
          <a:stretch>
            <a:fillRect/>
          </a:stretch>
        </p:blipFill>
        <p:spPr>
          <a:xfrm flipH="1">
            <a:off x="0" y="0"/>
            <a:ext cx="12192000" cy="6858635"/>
          </a:xfrm>
          <a:prstGeom prst="rect">
            <a:avLst/>
          </a:prstGeom>
        </p:spPr>
      </p:pic>
      <p:sp>
        <p:nvSpPr>
          <p:cNvPr id="76" name="文本框 75"/>
          <p:cNvSpPr txBox="1"/>
          <p:nvPr/>
        </p:nvSpPr>
        <p:spPr>
          <a:xfrm>
            <a:off x="714375" y="454025"/>
            <a:ext cx="2497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200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产品价值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5" name="图片 4" descr="右前透视（透明底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20" y="2431750"/>
            <a:ext cx="4409366" cy="2482923"/>
          </a:xfrm>
          <a:prstGeom prst="rect">
            <a:avLst/>
          </a:prstGeom>
        </p:spPr>
      </p:pic>
      <p:sp>
        <p:nvSpPr>
          <p:cNvPr id="79" name="Marketing…"/>
          <p:cNvSpPr txBox="1"/>
          <p:nvPr>
            <p:custDataLst>
              <p:tags r:id="rId4"/>
            </p:custDataLst>
          </p:nvPr>
        </p:nvSpPr>
        <p:spPr>
          <a:xfrm>
            <a:off x="4069080" y="3167380"/>
            <a:ext cx="6156325" cy="1384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p>
            <a:pPr defTabSz="550545" hangingPunct="0">
              <a:lnSpc>
                <a:spcPct val="150000"/>
              </a:lnSpc>
              <a:defRPr sz="3500" b="0">
                <a:solidFill>
                  <a:srgbClr val="2B2F3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zh-CN" sz="2400" b="1" kern="0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方案灵活，小投入大回报</a:t>
            </a:r>
            <a:endParaRPr sz="2400" b="1" kern="0" dirty="0">
              <a:solidFill>
                <a:srgbClr val="F7642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Montserrat Light"/>
            </a:endParaRPr>
          </a:p>
          <a:p>
            <a:pPr defTabSz="550545" hangingPunct="0">
              <a:lnSpc>
                <a:spcPct val="150000"/>
              </a:lnSpc>
              <a:defRPr sz="2000" b="0">
                <a:solidFill>
                  <a:srgbClr val="696F78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灵活的场景方案：</a:t>
            </a:r>
            <a:r>
              <a:rPr 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BEN M300S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具备极高智能性，无需繁重部署即在各类场景使用；</a:t>
            </a:r>
            <a:endParaRPr lang="zh-CN" altLang="en-US" sz="1200" kern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Montserrat Light"/>
            </a:endParaRPr>
          </a:p>
          <a:p>
            <a:pPr defTabSz="550545" hangingPunct="0">
              <a:lnSpc>
                <a:spcPct val="150000"/>
              </a:lnSpc>
              <a:defRPr sz="2000" b="0">
                <a:solidFill>
                  <a:srgbClr val="696F78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助力工厂自动化生产：支持工业系统方案、工业</a:t>
            </a: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LOT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设备联动方案，灵活搭建半自动、全自动配送流程，助力自动化生产；</a:t>
            </a:r>
            <a:endParaRPr lang="zh-CN" altLang="en-US" sz="1200" kern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Montserrat Light"/>
            </a:endParaRPr>
          </a:p>
        </p:txBody>
      </p:sp>
      <p:pic>
        <p:nvPicPr>
          <p:cNvPr id="13" name="图片 12" descr="右前透视（透明底）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85" y="3449320"/>
            <a:ext cx="4752340" cy="2675890"/>
          </a:xfrm>
          <a:prstGeom prst="rect">
            <a:avLst/>
          </a:prstGeom>
        </p:spPr>
      </p:pic>
      <p:sp>
        <p:nvSpPr>
          <p:cNvPr id="6" name="Marketing…"/>
          <p:cNvSpPr txBox="1"/>
          <p:nvPr>
            <p:custDataLst>
              <p:tags r:id="rId6"/>
            </p:custDataLst>
          </p:nvPr>
        </p:nvSpPr>
        <p:spPr>
          <a:xfrm>
            <a:off x="4069080" y="4897755"/>
            <a:ext cx="6156325" cy="110744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p>
            <a:pPr defTabSz="550545" hangingPunct="0">
              <a:lnSpc>
                <a:spcPct val="150000"/>
              </a:lnSpc>
              <a:defRPr sz="2000" b="0">
                <a:solidFill>
                  <a:srgbClr val="696F78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zh-CN" sz="2400" b="1" kern="0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效率显著，助力生产提效</a:t>
            </a:r>
            <a:endParaRPr lang="zh-CN" sz="2400" b="1" kern="0" dirty="0">
              <a:solidFill>
                <a:srgbClr val="F7642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Montserrat Light"/>
            </a:endParaRPr>
          </a:p>
          <a:p>
            <a:pPr defTabSz="550545" hangingPunct="0">
              <a:lnSpc>
                <a:spcPct val="150000"/>
              </a:lnSpc>
              <a:defRPr sz="2000" b="0">
                <a:solidFill>
                  <a:srgbClr val="696F78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iBEN M300S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具备</a:t>
            </a: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300KG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负载能力以及</a:t>
            </a: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1.2m/s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的搬运速度，可适用于工厂多个工序，降低物料周转时间，显著提升搬运效率，助力企业生产力提升；</a:t>
            </a:r>
            <a:endParaRPr lang="zh-CN" altLang="en-US" sz="1200" kern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Montserrat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orizontal-image-empty-warehouse-with-metal-structure-3d-render_103577-8445"/>
          <p:cNvPicPr>
            <a:picLocks noChangeAspect="1"/>
          </p:cNvPicPr>
          <p:nvPr/>
        </p:nvPicPr>
        <p:blipFill>
          <a:blip r:embed="rId1"/>
          <a:srcRect t="34066" r="24463"/>
          <a:stretch>
            <a:fillRect/>
          </a:stretch>
        </p:blipFill>
        <p:spPr>
          <a:xfrm>
            <a:off x="0" y="635"/>
            <a:ext cx="12192000" cy="6858000"/>
          </a:xfrm>
          <a:prstGeom prst="rect">
            <a:avLst/>
          </a:prstGeom>
        </p:spPr>
      </p:pic>
      <p:pic>
        <p:nvPicPr>
          <p:cNvPr id="3" name="图片 2" descr="7adacc61b82ee170a68d9e57f364b762"/>
          <p:cNvPicPr>
            <a:picLocks noChangeAspect="1"/>
          </p:cNvPicPr>
          <p:nvPr/>
        </p:nvPicPr>
        <p:blipFill>
          <a:blip r:embed="rId2">
            <a:alphaModFix amt="60000"/>
            <a:lum bright="12000" contrast="6000"/>
          </a:blip>
          <a:srcRect b="34742"/>
          <a:stretch>
            <a:fillRect/>
          </a:stretch>
        </p:blipFill>
        <p:spPr>
          <a:xfrm flipH="1">
            <a:off x="0" y="0"/>
            <a:ext cx="12192000" cy="6858635"/>
          </a:xfrm>
          <a:prstGeom prst="rect">
            <a:avLst/>
          </a:prstGeom>
        </p:spPr>
      </p:pic>
      <p:sp>
        <p:nvSpPr>
          <p:cNvPr id="76" name="文本框 75"/>
          <p:cNvSpPr txBox="1"/>
          <p:nvPr/>
        </p:nvSpPr>
        <p:spPr>
          <a:xfrm>
            <a:off x="509905" y="313690"/>
            <a:ext cx="2497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200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产品价值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5" name="图片 4" descr="右前透视（透明底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940" y="4253865"/>
            <a:ext cx="4161790" cy="2344420"/>
          </a:xfrm>
          <a:prstGeom prst="rect">
            <a:avLst/>
          </a:prstGeom>
        </p:spPr>
      </p:pic>
      <p:sp>
        <p:nvSpPr>
          <p:cNvPr id="79" name="Marketing…"/>
          <p:cNvSpPr txBox="1"/>
          <p:nvPr>
            <p:custDataLst>
              <p:tags r:id="rId4"/>
            </p:custDataLst>
          </p:nvPr>
        </p:nvSpPr>
        <p:spPr>
          <a:xfrm>
            <a:off x="652780" y="2799080"/>
            <a:ext cx="4646295" cy="1384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p>
            <a:pPr defTabSz="550545" hangingPunct="0">
              <a:lnSpc>
                <a:spcPct val="150000"/>
              </a:lnSpc>
              <a:defRPr sz="3500" b="0">
                <a:solidFill>
                  <a:srgbClr val="2B2F3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zh-CN" sz="2400" b="1" kern="0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多形态场景方案</a:t>
            </a:r>
            <a:endParaRPr sz="2400" b="1" kern="0" dirty="0">
              <a:solidFill>
                <a:srgbClr val="F7642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Montserrat Light"/>
            </a:endParaRPr>
          </a:p>
          <a:p>
            <a:pPr defTabSz="550545" hangingPunct="0">
              <a:lnSpc>
                <a:spcPct val="150000"/>
              </a:lnSpc>
              <a:defRPr sz="2000" b="0">
                <a:solidFill>
                  <a:srgbClr val="696F78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i</a:t>
            </a: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i</a:t>
            </a:r>
            <a:r>
              <a:rPr 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BEN M300S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通过模块化组合可组成不同的机器人</a:t>
            </a: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 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形态、功能形态，</a:t>
            </a: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M300S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系列机型即可满足工厂多种搬运需求，配置灵活的同时又极大降低运维成本；</a:t>
            </a:r>
            <a:endParaRPr lang="zh-CN" altLang="en-US" sz="1200" kern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Montserrat Light"/>
            </a:endParaRPr>
          </a:p>
        </p:txBody>
      </p:sp>
      <p:pic>
        <p:nvPicPr>
          <p:cNvPr id="13" name="图片 12" descr="右前透视（透明底）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750" y="4003675"/>
            <a:ext cx="4606925" cy="2594610"/>
          </a:xfrm>
          <a:prstGeom prst="rect">
            <a:avLst/>
          </a:prstGeom>
        </p:spPr>
      </p:pic>
      <p:sp>
        <p:nvSpPr>
          <p:cNvPr id="6" name="Marketing…"/>
          <p:cNvSpPr txBox="1"/>
          <p:nvPr>
            <p:custDataLst>
              <p:tags r:id="rId6"/>
            </p:custDataLst>
          </p:nvPr>
        </p:nvSpPr>
        <p:spPr>
          <a:xfrm>
            <a:off x="652780" y="4921885"/>
            <a:ext cx="4646295" cy="1384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p>
            <a:pPr defTabSz="550545" hangingPunct="0">
              <a:lnSpc>
                <a:spcPct val="150000"/>
              </a:lnSpc>
              <a:defRPr sz="2000" b="0">
                <a:solidFill>
                  <a:srgbClr val="696F78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zh-CN" sz="2400" b="1" kern="0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拓展性强</a:t>
            </a:r>
            <a:endParaRPr lang="zh-CN" sz="2400" b="1" kern="0" dirty="0">
              <a:solidFill>
                <a:srgbClr val="F7642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Montserrat Light"/>
            </a:endParaRPr>
          </a:p>
          <a:p>
            <a:pPr defTabSz="550545" hangingPunct="0">
              <a:lnSpc>
                <a:spcPct val="150000"/>
              </a:lnSpc>
              <a:defRPr sz="2000" b="0">
                <a:solidFill>
                  <a:srgbClr val="696F78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iBEN M300S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预留了机械固定位、硬件通信接口、供电系统，同时提供完整的</a:t>
            </a: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API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功能，可依据工厂需求进行机器人定制，系统平台接入联动，以适配不同厂区需求；</a:t>
            </a:r>
            <a:endParaRPr lang="zh-CN" altLang="en-US" sz="1200" kern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Montserrat Light"/>
            </a:endParaRPr>
          </a:p>
        </p:txBody>
      </p:sp>
      <p:grpSp>
        <p:nvGrpSpPr>
          <p:cNvPr id="11" name="组合 10"/>
          <p:cNvGrpSpPr>
            <a:grpSpLocks noChangeAspect="1"/>
          </p:cNvGrpSpPr>
          <p:nvPr/>
        </p:nvGrpSpPr>
        <p:grpSpPr>
          <a:xfrm rot="0">
            <a:off x="4765040" y="2427605"/>
            <a:ext cx="2923540" cy="1646555"/>
            <a:chOff x="10678" y="8507"/>
            <a:chExt cx="3438" cy="1936"/>
          </a:xfrm>
        </p:grpSpPr>
        <p:pic>
          <p:nvPicPr>
            <p:cNvPr id="2" name="图片 1" descr="右视图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78" y="8507"/>
              <a:ext cx="3439" cy="193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170" y="9310"/>
              <a:ext cx="1046" cy="64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171" y="8777"/>
              <a:ext cx="1046" cy="642"/>
            </a:xfrm>
            <a:prstGeom prst="rect">
              <a:avLst/>
            </a:prstGeom>
          </p:spPr>
        </p:pic>
      </p:grpSp>
      <p:grpSp>
        <p:nvGrpSpPr>
          <p:cNvPr id="28" name="组合 27"/>
          <p:cNvGrpSpPr>
            <a:grpSpLocks noChangeAspect="1"/>
          </p:cNvGrpSpPr>
          <p:nvPr/>
        </p:nvGrpSpPr>
        <p:grpSpPr>
          <a:xfrm rot="0">
            <a:off x="7170420" y="2437765"/>
            <a:ext cx="2924810" cy="1646555"/>
            <a:chOff x="7519" y="4196"/>
            <a:chExt cx="3439" cy="193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04" y="4271"/>
              <a:ext cx="1141" cy="1766"/>
            </a:xfrm>
            <a:prstGeom prst="rect">
              <a:avLst/>
            </a:prstGeom>
          </p:spPr>
        </p:pic>
        <p:pic>
          <p:nvPicPr>
            <p:cNvPr id="21" name="图片 20" descr="右视图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19" y="4196"/>
              <a:ext cx="3439" cy="1936"/>
            </a:xfrm>
            <a:prstGeom prst="rect">
              <a:avLst/>
            </a:prstGeom>
          </p:spPr>
        </p:pic>
      </p:grpSp>
      <p:pic>
        <p:nvPicPr>
          <p:cNvPr id="56" name="图片 55" descr="右视图"/>
          <p:cNvPicPr>
            <a:picLocks noChangeAspect="1"/>
          </p:cNvPicPr>
          <p:nvPr/>
        </p:nvPicPr>
        <p:blipFill>
          <a:blip r:embed="rId10">
            <a:lum bright="-6000"/>
          </a:blip>
          <a:stretch>
            <a:fillRect/>
          </a:stretch>
        </p:blipFill>
        <p:spPr>
          <a:xfrm>
            <a:off x="5995670" y="2381885"/>
            <a:ext cx="3023235" cy="170243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9585" y="2524125"/>
            <a:ext cx="1022985" cy="14795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50170" y="2941320"/>
            <a:ext cx="1246505" cy="10623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7adacc61b82ee170a68d9e57f364b762"/>
          <p:cNvPicPr>
            <a:picLocks noChangeAspect="1"/>
          </p:cNvPicPr>
          <p:nvPr/>
        </p:nvPicPr>
        <p:blipFill>
          <a:blip r:embed="rId1">
            <a:alphaModFix amt="60000"/>
            <a:lum bright="6000" contrast="-6000"/>
          </a:blip>
          <a:srcRect b="34742"/>
          <a:stretch>
            <a:fillRect/>
          </a:stretch>
        </p:blipFill>
        <p:spPr>
          <a:xfrm flipH="1">
            <a:off x="0" y="0"/>
            <a:ext cx="12192635" cy="6858635"/>
          </a:xfrm>
          <a:prstGeom prst="rect">
            <a:avLst/>
          </a:prstGeom>
        </p:spPr>
      </p:pic>
      <p:pic>
        <p:nvPicPr>
          <p:cNvPr id="32" name="图片 31" descr="IMG_4452-(2)"/>
          <p:cNvPicPr>
            <a:picLocks noChangeAspect="1"/>
          </p:cNvPicPr>
          <p:nvPr/>
        </p:nvPicPr>
        <p:blipFill>
          <a:blip r:embed="rId2">
            <a:lum bright="24000" contrast="30000"/>
          </a:blip>
          <a:srcRect l="9890" t="40673" r="4393" b="7034"/>
          <a:stretch>
            <a:fillRect/>
          </a:stretch>
        </p:blipFill>
        <p:spPr>
          <a:xfrm>
            <a:off x="635" y="1295400"/>
            <a:ext cx="12192000" cy="557847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170305" y="4149090"/>
            <a:ext cx="6106160" cy="1353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algn="l">
              <a:lnSpc>
                <a:spcPts val="6495"/>
              </a:lnSpc>
              <a:buNone/>
            </a:pPr>
            <a:r>
              <a:rPr lang="en-US" altLang="zh-CN" sz="34400" b="1" kern="0" spc="-156" dirty="0">
                <a:gradFill>
                  <a:gsLst>
                    <a:gs pos="0">
                      <a:srgbClr val="FF6600">
                        <a:alpha val="100000"/>
                      </a:srgbClr>
                    </a:gs>
                    <a:gs pos="100000">
                      <a:srgbClr val="FFDC98">
                        <a:alpha val="100000"/>
                      </a:srgbClr>
                    </a:gs>
                  </a:gsLst>
                  <a:lin ang="10020000" scaled="0"/>
                </a:gradFill>
                <a:effectLst/>
                <a:latin typeface="方正锐正黑_GBK" panose="02000900000000000000" charset="-122"/>
                <a:ea typeface="方正锐正黑_GBK" panose="02000900000000000000" charset="-122"/>
                <a:cs typeface="Inter" pitchFamily="34" charset="-120"/>
                <a:sym typeface="+mn-ea"/>
              </a:rPr>
              <a:t>04</a:t>
            </a:r>
            <a:endParaRPr lang="en-US" altLang="zh-CN" sz="28700" b="1" kern="0" spc="-156" dirty="0">
              <a:gradFill>
                <a:gsLst>
                  <a:gs pos="0">
                    <a:srgbClr val="FF6600">
                      <a:alpha val="100000"/>
                    </a:srgbClr>
                  </a:gs>
                  <a:gs pos="100000">
                    <a:srgbClr val="FFDC98">
                      <a:alpha val="100000"/>
                    </a:srgbClr>
                  </a:gs>
                </a:gsLst>
                <a:lin ang="10020000" scaled="0"/>
              </a:gradFill>
              <a:effectLst/>
              <a:latin typeface="方正锐正黑_GBK" panose="02000900000000000000" charset="-122"/>
              <a:ea typeface="方正锐正黑_GBK" panose="02000900000000000000" charset="-122"/>
              <a:cs typeface="Inter" pitchFamily="34" charset="-120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892175" y="3866515"/>
            <a:ext cx="5596890" cy="1191260"/>
          </a:xfrm>
          <a:prstGeom prst="rect">
            <a:avLst/>
          </a:prstGeom>
          <a:noFill/>
          <a:effectLst>
            <a:outerShdw blurRad="152400" dist="38100" dir="5400000" algn="t" rotWithShape="0">
              <a:prstClr val="black">
                <a:alpha val="50000"/>
              </a:prstClr>
            </a:outerShdw>
          </a:effectLst>
        </p:spPr>
        <p:txBody>
          <a:bodyPr wrap="square" rtlCol="0">
            <a:noAutofit/>
          </a:bodyPr>
          <a:p>
            <a:pPr marL="0" indent="0" algn="dist">
              <a:lnSpc>
                <a:spcPts val="6495"/>
              </a:lnSpc>
              <a:buNone/>
            </a:pPr>
            <a:r>
              <a:rPr lang="zh-CN" altLang="en-US" sz="7200" b="1" kern="0" spc="-156" dirty="0"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Inter" pitchFamily="34" charset="-120"/>
                <a:sym typeface="+mn-ea"/>
              </a:rPr>
              <a:t>关于小笨智能</a:t>
            </a:r>
            <a:endParaRPr lang="zh-CN" altLang="en-US" sz="7200" b="1" kern="0" spc="-156" dirty="0"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Inter" pitchFamily="34" charset="-120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LOGO 横.png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4610" y="0"/>
            <a:ext cx="1550670" cy="534035"/>
          </a:xfrm>
          <a:prstGeom prst="rect">
            <a:avLst/>
          </a:prstGeom>
        </p:spPr>
      </p:pic>
      <p:pic>
        <p:nvPicPr>
          <p:cNvPr id="6" name="图片 5" descr="white-round-podium-pedestaal-scene-illustration_275806-621"/>
          <p:cNvPicPr>
            <a:picLocks noChangeAspect="1"/>
          </p:cNvPicPr>
          <p:nvPr/>
        </p:nvPicPr>
        <p:blipFill>
          <a:blip r:embed="rId2">
            <a:lum bright="-6000" contrast="18000"/>
          </a:blip>
          <a:stretch>
            <a:fillRect/>
          </a:stretch>
        </p:blipFill>
        <p:spPr>
          <a:xfrm>
            <a:off x="0" y="-635"/>
            <a:ext cx="12192000" cy="6973570"/>
          </a:xfrm>
          <a:prstGeom prst="rect">
            <a:avLst/>
          </a:prstGeom>
        </p:spPr>
      </p:pic>
      <p:pic>
        <p:nvPicPr>
          <p:cNvPr id="3" name="图片 2" descr="white-round-podium-pedestaal-scene-illustration_275806-621"/>
          <p:cNvPicPr>
            <a:picLocks noChangeAspect="1"/>
          </p:cNvPicPr>
          <p:nvPr/>
        </p:nvPicPr>
        <p:blipFill>
          <a:blip r:embed="rId2">
            <a:lum bright="-6000" contrast="18000"/>
          </a:blip>
          <a:stretch>
            <a:fillRect/>
          </a:stretch>
        </p:blipFill>
        <p:spPr>
          <a:xfrm>
            <a:off x="1562100" y="0"/>
            <a:ext cx="11087100" cy="6973570"/>
          </a:xfrm>
          <a:prstGeom prst="rect">
            <a:avLst/>
          </a:prstGeom>
        </p:spPr>
      </p:pic>
      <p:pic>
        <p:nvPicPr>
          <p:cNvPr id="14" name="图片 13" descr="右前透视（加V-SLAM）"/>
          <p:cNvPicPr>
            <a:picLocks noChangeAspect="1"/>
          </p:cNvPicPr>
          <p:nvPr/>
        </p:nvPicPr>
        <p:blipFill>
          <a:blip r:embed="rId3"/>
          <a:srcRect l="35148" r="31389"/>
          <a:stretch>
            <a:fillRect/>
          </a:stretch>
        </p:blipFill>
        <p:spPr>
          <a:xfrm flipH="1">
            <a:off x="8948420" y="2146935"/>
            <a:ext cx="2361565" cy="3973830"/>
          </a:xfrm>
          <a:prstGeom prst="rect">
            <a:avLst/>
          </a:prstGeom>
        </p:spPr>
      </p:pic>
      <p:pic>
        <p:nvPicPr>
          <p:cNvPr id="9" name="图片 8" descr="LOGO 横.png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">
            <a:lum bright="6000" contrast="-6000"/>
          </a:blip>
          <a:srcRect/>
          <a:stretch>
            <a:fillRect/>
          </a:stretch>
        </p:blipFill>
        <p:spPr>
          <a:xfrm>
            <a:off x="574675" y="431125"/>
            <a:ext cx="1697990" cy="584835"/>
          </a:xfrm>
          <a:prstGeom prst="rect">
            <a:avLst/>
          </a:prstGeom>
        </p:spPr>
      </p:pic>
      <p:pic>
        <p:nvPicPr>
          <p:cNvPr id="11" name="图片 10" descr="右前透视（透明底）"/>
          <p:cNvPicPr>
            <a:picLocks noChangeAspect="1"/>
          </p:cNvPicPr>
          <p:nvPr/>
        </p:nvPicPr>
        <p:blipFill>
          <a:blip r:embed="rId5"/>
          <a:srcRect l="36268" t="57093" r="30972"/>
          <a:stretch>
            <a:fillRect/>
          </a:stretch>
        </p:blipFill>
        <p:spPr>
          <a:xfrm>
            <a:off x="6094730" y="4361815"/>
            <a:ext cx="2293620" cy="1691640"/>
          </a:xfrm>
          <a:prstGeom prst="rect">
            <a:avLst/>
          </a:prstGeom>
        </p:spPr>
      </p:pic>
      <p:pic>
        <p:nvPicPr>
          <p:cNvPr id="13" name="图片 12" descr="前透视（V-SLAM）"/>
          <p:cNvPicPr>
            <a:picLocks noChangeAspect="1"/>
          </p:cNvPicPr>
          <p:nvPr/>
        </p:nvPicPr>
        <p:blipFill>
          <a:blip r:embed="rId6"/>
          <a:srcRect l="39291" r="36074"/>
          <a:stretch>
            <a:fillRect/>
          </a:stretch>
        </p:blipFill>
        <p:spPr>
          <a:xfrm>
            <a:off x="7581900" y="1477010"/>
            <a:ext cx="2202815" cy="503491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996950" y="4824730"/>
            <a:ext cx="6106160" cy="1353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algn="l">
              <a:lnSpc>
                <a:spcPts val="6495"/>
              </a:lnSpc>
              <a:buNone/>
            </a:pPr>
            <a:r>
              <a:rPr lang="en-US" altLang="zh-CN" sz="34400" b="1" kern="0" spc="-156" dirty="0">
                <a:gradFill>
                  <a:gsLst>
                    <a:gs pos="0">
                      <a:srgbClr val="FF6600">
                        <a:alpha val="100000"/>
                      </a:srgbClr>
                    </a:gs>
                    <a:gs pos="100000">
                      <a:srgbClr val="FFDC98">
                        <a:alpha val="100000"/>
                      </a:srgbClr>
                    </a:gs>
                  </a:gsLst>
                  <a:lin ang="10020000" scaled="0"/>
                </a:gradFill>
                <a:effectLst/>
                <a:latin typeface="方正锐正黑_GBK" panose="02000900000000000000" charset="-122"/>
                <a:ea typeface="方正锐正黑_GBK" panose="02000900000000000000" charset="-122"/>
                <a:cs typeface="Inter" pitchFamily="34" charset="-120"/>
                <a:sym typeface="+mn-ea"/>
              </a:rPr>
              <a:t>01</a:t>
            </a:r>
            <a:endParaRPr lang="en-US" altLang="zh-CN" sz="28700" b="1" kern="0" spc="-156" dirty="0">
              <a:gradFill>
                <a:gsLst>
                  <a:gs pos="0">
                    <a:srgbClr val="FF6600">
                      <a:alpha val="100000"/>
                    </a:srgbClr>
                  </a:gs>
                  <a:gs pos="100000">
                    <a:srgbClr val="FFDC98">
                      <a:alpha val="100000"/>
                    </a:srgbClr>
                  </a:gs>
                </a:gsLst>
                <a:lin ang="10020000" scaled="0"/>
              </a:gradFill>
              <a:effectLst/>
              <a:latin typeface="方正锐正黑_GBK" panose="02000900000000000000" charset="-122"/>
              <a:ea typeface="方正锐正黑_GBK" panose="02000900000000000000" charset="-122"/>
              <a:cs typeface="Inter" pitchFamily="34" charset="-120"/>
              <a:sym typeface="+mn-ea"/>
            </a:endParaRPr>
          </a:p>
        </p:txBody>
      </p:sp>
      <p:sp>
        <p:nvSpPr>
          <p:cNvPr id="16" name="Text 2"/>
          <p:cNvSpPr/>
          <p:nvPr>
            <p:custDataLst>
              <p:tags r:id="rId8"/>
            </p:custDataLst>
          </p:nvPr>
        </p:nvSpPr>
        <p:spPr>
          <a:xfrm>
            <a:off x="2046605" y="4257675"/>
            <a:ext cx="5372100" cy="824865"/>
          </a:xfrm>
          <a:prstGeom prst="rect">
            <a:avLst/>
          </a:prstGeom>
          <a:noFill/>
          <a:effectLst>
            <a:outerShdw blurRad="495300" dist="38100" dir="5400000" algn="t" rotWithShape="0">
              <a:prstClr val="black">
                <a:alpha val="25000"/>
              </a:prstClr>
            </a:outerShdw>
          </a:effectLst>
        </p:spPr>
        <p:txBody>
          <a:bodyPr wrap="none" rtlCol="0" anchor="t"/>
          <a:p>
            <a:pPr marL="0" indent="0" algn="dist">
              <a:lnSpc>
                <a:spcPts val="6495"/>
              </a:lnSpc>
              <a:buNone/>
            </a:pPr>
            <a:r>
              <a:rPr lang="zh-CN" altLang="zh-CN" sz="5400" b="1" kern="0" spc="-156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Inter" pitchFamily="34" charset="-120"/>
              </a:rPr>
              <a:t>产品概况</a:t>
            </a:r>
            <a:endParaRPr lang="zh-CN" altLang="zh-CN" sz="5400" b="1" kern="0" spc="-156" dirty="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  <a:cs typeface="Inter" pitchFamily="34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adacc61b82ee170a68d9e57f364b762"/>
          <p:cNvPicPr>
            <a:picLocks noChangeAspect="1"/>
          </p:cNvPicPr>
          <p:nvPr/>
        </p:nvPicPr>
        <p:blipFill>
          <a:blip r:embed="rId1">
            <a:alphaModFix amt="60000"/>
            <a:lum bright="6000" contrast="6000"/>
          </a:blip>
          <a:srcRect b="34742"/>
          <a:stretch>
            <a:fillRect/>
          </a:stretch>
        </p:blipFill>
        <p:spPr>
          <a:xfrm flipH="1">
            <a:off x="0" y="0"/>
            <a:ext cx="12192000" cy="685863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7198995" y="4809490"/>
            <a:ext cx="4387850" cy="1612265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  <a:alpha val="20000"/>
            </a:schemeClr>
          </a:solidFill>
          <a:ln w="12700" cmpd="sng">
            <a:noFill/>
            <a:prstDash val="solid"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7214235" y="2263775"/>
            <a:ext cx="4371975" cy="2348230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  <a:alpha val="20000"/>
            </a:schemeClr>
          </a:solidFill>
          <a:ln w="12700" cmpd="sng">
            <a:noFill/>
            <a:prstDash val="solid"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7" name="圆角矩形 66"/>
          <p:cNvSpPr/>
          <p:nvPr/>
        </p:nvSpPr>
        <p:spPr>
          <a:xfrm>
            <a:off x="7214870" y="495300"/>
            <a:ext cx="4371975" cy="1565910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  <a:alpha val="20000"/>
            </a:schemeClr>
          </a:solidFill>
          <a:ln w="12700" cmpd="sng">
            <a:noFill/>
            <a:prstDash val="solid"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内蒙古"/>
          <p:cNvSpPr/>
          <p:nvPr>
            <p:custDataLst>
              <p:tags r:id="rId2"/>
            </p:custDataLst>
          </p:nvPr>
        </p:nvSpPr>
        <p:spPr bwMode="auto">
          <a:xfrm>
            <a:off x="3060700" y="979170"/>
            <a:ext cx="3009265" cy="2568575"/>
          </a:xfrm>
          <a:custGeom>
            <a:avLst/>
            <a:gdLst>
              <a:gd name="T0" fmla="*/ 2147483646 w 1428"/>
              <a:gd name="T1" fmla="*/ 2147483646 h 1218"/>
              <a:gd name="T2" fmla="*/ 2147483646 w 1428"/>
              <a:gd name="T3" fmla="*/ 2147483646 h 1218"/>
              <a:gd name="T4" fmla="*/ 2147483646 w 1428"/>
              <a:gd name="T5" fmla="*/ 2147483646 h 1218"/>
              <a:gd name="T6" fmla="*/ 2147483646 w 1428"/>
              <a:gd name="T7" fmla="*/ 2147483646 h 1218"/>
              <a:gd name="T8" fmla="*/ 2147483646 w 1428"/>
              <a:gd name="T9" fmla="*/ 2147483646 h 1218"/>
              <a:gd name="T10" fmla="*/ 2147483646 w 1428"/>
              <a:gd name="T11" fmla="*/ 2147483646 h 1218"/>
              <a:gd name="T12" fmla="*/ 2147483646 w 1428"/>
              <a:gd name="T13" fmla="*/ 2147483646 h 1218"/>
              <a:gd name="T14" fmla="*/ 2147483646 w 1428"/>
              <a:gd name="T15" fmla="*/ 2147483646 h 1218"/>
              <a:gd name="T16" fmla="*/ 2147483646 w 1428"/>
              <a:gd name="T17" fmla="*/ 2147483646 h 1218"/>
              <a:gd name="T18" fmla="*/ 2147483646 w 1428"/>
              <a:gd name="T19" fmla="*/ 2147483646 h 1218"/>
              <a:gd name="T20" fmla="*/ 2147483646 w 1428"/>
              <a:gd name="T21" fmla="*/ 2147483646 h 1218"/>
              <a:gd name="T22" fmla="*/ 2147483646 w 1428"/>
              <a:gd name="T23" fmla="*/ 2147483646 h 1218"/>
              <a:gd name="T24" fmla="*/ 2147483646 w 1428"/>
              <a:gd name="T25" fmla="*/ 2147483646 h 1218"/>
              <a:gd name="T26" fmla="*/ 2147483646 w 1428"/>
              <a:gd name="T27" fmla="*/ 2147483646 h 1218"/>
              <a:gd name="T28" fmla="*/ 2147483646 w 1428"/>
              <a:gd name="T29" fmla="*/ 2147483646 h 1218"/>
              <a:gd name="T30" fmla="*/ 2147483646 w 1428"/>
              <a:gd name="T31" fmla="*/ 2147483646 h 1218"/>
              <a:gd name="T32" fmla="*/ 2147483646 w 1428"/>
              <a:gd name="T33" fmla="*/ 2147483646 h 1218"/>
              <a:gd name="T34" fmla="*/ 2147483646 w 1428"/>
              <a:gd name="T35" fmla="*/ 2147483646 h 1218"/>
              <a:gd name="T36" fmla="*/ 2147483646 w 1428"/>
              <a:gd name="T37" fmla="*/ 2147483646 h 1218"/>
              <a:gd name="T38" fmla="*/ 2147483646 w 1428"/>
              <a:gd name="T39" fmla="*/ 2147483646 h 1218"/>
              <a:gd name="T40" fmla="*/ 2147483646 w 1428"/>
              <a:gd name="T41" fmla="*/ 2147483646 h 1218"/>
              <a:gd name="T42" fmla="*/ 2147483646 w 1428"/>
              <a:gd name="T43" fmla="*/ 2147483646 h 1218"/>
              <a:gd name="T44" fmla="*/ 0 w 1428"/>
              <a:gd name="T45" fmla="*/ 2147483646 h 1218"/>
              <a:gd name="T46" fmla="*/ 2147483646 w 1428"/>
              <a:gd name="T47" fmla="*/ 2147483646 h 1218"/>
              <a:gd name="T48" fmla="*/ 2147483646 w 1428"/>
              <a:gd name="T49" fmla="*/ 2147483646 h 1218"/>
              <a:gd name="T50" fmla="*/ 2147483646 w 1428"/>
              <a:gd name="T51" fmla="*/ 2147483646 h 1218"/>
              <a:gd name="T52" fmla="*/ 2147483646 w 1428"/>
              <a:gd name="T53" fmla="*/ 2147483646 h 1218"/>
              <a:gd name="T54" fmla="*/ 2147483646 w 1428"/>
              <a:gd name="T55" fmla="*/ 2147483646 h 1218"/>
              <a:gd name="T56" fmla="*/ 2147483646 w 1428"/>
              <a:gd name="T57" fmla="*/ 2147483646 h 1218"/>
              <a:gd name="T58" fmla="*/ 2147483646 w 1428"/>
              <a:gd name="T59" fmla="*/ 2147483646 h 1218"/>
              <a:gd name="T60" fmla="*/ 2147483646 w 1428"/>
              <a:gd name="T61" fmla="*/ 2147483646 h 1218"/>
              <a:gd name="T62" fmla="*/ 2147483646 w 1428"/>
              <a:gd name="T63" fmla="*/ 2147483646 h 1218"/>
              <a:gd name="T64" fmla="*/ 2147483646 w 1428"/>
              <a:gd name="T65" fmla="*/ 2147483646 h 1218"/>
              <a:gd name="T66" fmla="*/ 2147483646 w 1428"/>
              <a:gd name="T67" fmla="*/ 2147483646 h 1218"/>
              <a:gd name="T68" fmla="*/ 2147483646 w 1428"/>
              <a:gd name="T69" fmla="*/ 2147483646 h 1218"/>
              <a:gd name="T70" fmla="*/ 2147483646 w 1428"/>
              <a:gd name="T71" fmla="*/ 2147483646 h 1218"/>
              <a:gd name="T72" fmla="*/ 2147483646 w 1428"/>
              <a:gd name="T73" fmla="*/ 2147483646 h 1218"/>
              <a:gd name="T74" fmla="*/ 2147483646 w 1428"/>
              <a:gd name="T75" fmla="*/ 2147483646 h 1218"/>
              <a:gd name="T76" fmla="*/ 2147483646 w 1428"/>
              <a:gd name="T77" fmla="*/ 2147483646 h 1218"/>
              <a:gd name="T78" fmla="*/ 2147483646 w 1428"/>
              <a:gd name="T79" fmla="*/ 2147483646 h 1218"/>
              <a:gd name="T80" fmla="*/ 2147483646 w 1428"/>
              <a:gd name="T81" fmla="*/ 2147483646 h 1218"/>
              <a:gd name="T82" fmla="*/ 2147483646 w 1428"/>
              <a:gd name="T83" fmla="*/ 2147483646 h 1218"/>
              <a:gd name="T84" fmla="*/ 2147483646 w 1428"/>
              <a:gd name="T85" fmla="*/ 2147483646 h 1218"/>
              <a:gd name="T86" fmla="*/ 2147483646 w 1428"/>
              <a:gd name="T87" fmla="*/ 2147483646 h 1218"/>
              <a:gd name="T88" fmla="*/ 2147483646 w 1428"/>
              <a:gd name="T89" fmla="*/ 2147483646 h 1218"/>
              <a:gd name="T90" fmla="*/ 2147483646 w 1428"/>
              <a:gd name="T91" fmla="*/ 2147483646 h 1218"/>
              <a:gd name="T92" fmla="*/ 2147483646 w 1428"/>
              <a:gd name="T93" fmla="*/ 2147483646 h 1218"/>
              <a:gd name="T94" fmla="*/ 2147483646 w 1428"/>
              <a:gd name="T95" fmla="*/ 2147483646 h 1218"/>
              <a:gd name="T96" fmla="*/ 2147483646 w 1428"/>
              <a:gd name="T97" fmla="*/ 2147483646 h 1218"/>
              <a:gd name="T98" fmla="*/ 2147483646 w 1428"/>
              <a:gd name="T99" fmla="*/ 2147483646 h 1218"/>
              <a:gd name="T100" fmla="*/ 2147483646 w 1428"/>
              <a:gd name="T101" fmla="*/ 2147483646 h 1218"/>
              <a:gd name="T102" fmla="*/ 2147483646 w 1428"/>
              <a:gd name="T103" fmla="*/ 2147483646 h 1218"/>
              <a:gd name="T104" fmla="*/ 2147483646 w 1428"/>
              <a:gd name="T105" fmla="*/ 2147483646 h 1218"/>
              <a:gd name="T106" fmla="*/ 2147483646 w 1428"/>
              <a:gd name="T107" fmla="*/ 2147483646 h 1218"/>
              <a:gd name="T108" fmla="*/ 2147483646 w 1428"/>
              <a:gd name="T109" fmla="*/ 2147483646 h 1218"/>
              <a:gd name="T110" fmla="*/ 2147483646 w 1428"/>
              <a:gd name="T111" fmla="*/ 2147483646 h 1218"/>
              <a:gd name="T112" fmla="*/ 2147483646 w 1428"/>
              <a:gd name="T113" fmla="*/ 2147483646 h 1218"/>
              <a:gd name="T114" fmla="*/ 2147483646 w 1428"/>
              <a:gd name="T115" fmla="*/ 2147483646 h 1218"/>
              <a:gd name="T116" fmla="*/ 2147483646 w 1428"/>
              <a:gd name="T117" fmla="*/ 2147483646 h 121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428" h="1218">
                <a:moveTo>
                  <a:pt x="1398" y="128"/>
                </a:moveTo>
                <a:lnTo>
                  <a:pt x="1394" y="112"/>
                </a:lnTo>
                <a:lnTo>
                  <a:pt x="1378" y="86"/>
                </a:lnTo>
                <a:lnTo>
                  <a:pt x="1366" y="80"/>
                </a:lnTo>
                <a:lnTo>
                  <a:pt x="1354" y="86"/>
                </a:lnTo>
                <a:lnTo>
                  <a:pt x="1348" y="100"/>
                </a:lnTo>
                <a:lnTo>
                  <a:pt x="1346" y="102"/>
                </a:lnTo>
                <a:lnTo>
                  <a:pt x="1344" y="102"/>
                </a:lnTo>
                <a:lnTo>
                  <a:pt x="1322" y="106"/>
                </a:lnTo>
                <a:lnTo>
                  <a:pt x="1318" y="108"/>
                </a:lnTo>
                <a:lnTo>
                  <a:pt x="1316" y="112"/>
                </a:lnTo>
                <a:lnTo>
                  <a:pt x="1310" y="116"/>
                </a:lnTo>
                <a:lnTo>
                  <a:pt x="1298" y="126"/>
                </a:lnTo>
                <a:lnTo>
                  <a:pt x="1296" y="128"/>
                </a:lnTo>
                <a:lnTo>
                  <a:pt x="1286" y="130"/>
                </a:lnTo>
                <a:lnTo>
                  <a:pt x="1276" y="126"/>
                </a:lnTo>
                <a:lnTo>
                  <a:pt x="1264" y="118"/>
                </a:lnTo>
                <a:lnTo>
                  <a:pt x="1262" y="116"/>
                </a:lnTo>
                <a:lnTo>
                  <a:pt x="1244" y="96"/>
                </a:lnTo>
                <a:lnTo>
                  <a:pt x="1240" y="90"/>
                </a:lnTo>
                <a:lnTo>
                  <a:pt x="1238" y="84"/>
                </a:lnTo>
                <a:lnTo>
                  <a:pt x="1238" y="62"/>
                </a:lnTo>
                <a:lnTo>
                  <a:pt x="1238" y="60"/>
                </a:lnTo>
                <a:lnTo>
                  <a:pt x="1242" y="56"/>
                </a:lnTo>
                <a:lnTo>
                  <a:pt x="1218" y="48"/>
                </a:lnTo>
                <a:lnTo>
                  <a:pt x="1218" y="56"/>
                </a:lnTo>
                <a:lnTo>
                  <a:pt x="1216" y="60"/>
                </a:lnTo>
                <a:lnTo>
                  <a:pt x="1210" y="64"/>
                </a:lnTo>
                <a:lnTo>
                  <a:pt x="1202" y="68"/>
                </a:lnTo>
                <a:lnTo>
                  <a:pt x="1200" y="68"/>
                </a:lnTo>
                <a:lnTo>
                  <a:pt x="1200" y="66"/>
                </a:lnTo>
                <a:lnTo>
                  <a:pt x="1188" y="64"/>
                </a:lnTo>
                <a:lnTo>
                  <a:pt x="1190" y="72"/>
                </a:lnTo>
                <a:lnTo>
                  <a:pt x="1170" y="60"/>
                </a:lnTo>
                <a:lnTo>
                  <a:pt x="1168" y="60"/>
                </a:lnTo>
                <a:lnTo>
                  <a:pt x="1168" y="58"/>
                </a:lnTo>
                <a:lnTo>
                  <a:pt x="1164" y="46"/>
                </a:lnTo>
                <a:lnTo>
                  <a:pt x="1162" y="32"/>
                </a:lnTo>
                <a:lnTo>
                  <a:pt x="1164" y="22"/>
                </a:lnTo>
                <a:lnTo>
                  <a:pt x="1166" y="16"/>
                </a:lnTo>
                <a:lnTo>
                  <a:pt x="1172" y="6"/>
                </a:lnTo>
                <a:lnTo>
                  <a:pt x="1170" y="0"/>
                </a:lnTo>
                <a:lnTo>
                  <a:pt x="1150" y="2"/>
                </a:lnTo>
                <a:lnTo>
                  <a:pt x="1142" y="4"/>
                </a:lnTo>
                <a:lnTo>
                  <a:pt x="1136" y="8"/>
                </a:lnTo>
                <a:lnTo>
                  <a:pt x="1132" y="14"/>
                </a:lnTo>
                <a:lnTo>
                  <a:pt x="1128" y="22"/>
                </a:lnTo>
                <a:lnTo>
                  <a:pt x="1116" y="40"/>
                </a:lnTo>
                <a:lnTo>
                  <a:pt x="1128" y="40"/>
                </a:lnTo>
                <a:lnTo>
                  <a:pt x="1130" y="40"/>
                </a:lnTo>
                <a:lnTo>
                  <a:pt x="1140" y="44"/>
                </a:lnTo>
                <a:lnTo>
                  <a:pt x="1142" y="44"/>
                </a:lnTo>
                <a:lnTo>
                  <a:pt x="1142" y="46"/>
                </a:lnTo>
                <a:lnTo>
                  <a:pt x="1142" y="48"/>
                </a:lnTo>
                <a:lnTo>
                  <a:pt x="1144" y="64"/>
                </a:lnTo>
                <a:lnTo>
                  <a:pt x="1150" y="80"/>
                </a:lnTo>
                <a:lnTo>
                  <a:pt x="1150" y="82"/>
                </a:lnTo>
                <a:lnTo>
                  <a:pt x="1150" y="84"/>
                </a:lnTo>
                <a:lnTo>
                  <a:pt x="1122" y="136"/>
                </a:lnTo>
                <a:lnTo>
                  <a:pt x="1120" y="142"/>
                </a:lnTo>
                <a:lnTo>
                  <a:pt x="1118" y="154"/>
                </a:lnTo>
                <a:lnTo>
                  <a:pt x="1114" y="190"/>
                </a:lnTo>
                <a:lnTo>
                  <a:pt x="1114" y="192"/>
                </a:lnTo>
                <a:lnTo>
                  <a:pt x="1104" y="212"/>
                </a:lnTo>
                <a:lnTo>
                  <a:pt x="1110" y="220"/>
                </a:lnTo>
                <a:lnTo>
                  <a:pt x="1110" y="222"/>
                </a:lnTo>
                <a:lnTo>
                  <a:pt x="1110" y="236"/>
                </a:lnTo>
                <a:lnTo>
                  <a:pt x="1110" y="242"/>
                </a:lnTo>
                <a:lnTo>
                  <a:pt x="1108" y="244"/>
                </a:lnTo>
                <a:lnTo>
                  <a:pt x="1106" y="244"/>
                </a:lnTo>
                <a:lnTo>
                  <a:pt x="1098" y="250"/>
                </a:lnTo>
                <a:lnTo>
                  <a:pt x="1088" y="262"/>
                </a:lnTo>
                <a:lnTo>
                  <a:pt x="1052" y="302"/>
                </a:lnTo>
                <a:lnTo>
                  <a:pt x="1050" y="304"/>
                </a:lnTo>
                <a:lnTo>
                  <a:pt x="1048" y="304"/>
                </a:lnTo>
                <a:lnTo>
                  <a:pt x="1046" y="302"/>
                </a:lnTo>
                <a:lnTo>
                  <a:pt x="1030" y="292"/>
                </a:lnTo>
                <a:lnTo>
                  <a:pt x="1020" y="282"/>
                </a:lnTo>
                <a:lnTo>
                  <a:pt x="1014" y="280"/>
                </a:lnTo>
                <a:lnTo>
                  <a:pt x="1008" y="278"/>
                </a:lnTo>
                <a:lnTo>
                  <a:pt x="982" y="276"/>
                </a:lnTo>
                <a:lnTo>
                  <a:pt x="982" y="314"/>
                </a:lnTo>
                <a:lnTo>
                  <a:pt x="966" y="384"/>
                </a:lnTo>
                <a:lnTo>
                  <a:pt x="964" y="392"/>
                </a:lnTo>
                <a:lnTo>
                  <a:pt x="964" y="402"/>
                </a:lnTo>
                <a:lnTo>
                  <a:pt x="962" y="432"/>
                </a:lnTo>
                <a:lnTo>
                  <a:pt x="968" y="440"/>
                </a:lnTo>
                <a:lnTo>
                  <a:pt x="974" y="430"/>
                </a:lnTo>
                <a:lnTo>
                  <a:pt x="974" y="428"/>
                </a:lnTo>
                <a:lnTo>
                  <a:pt x="994" y="420"/>
                </a:lnTo>
                <a:lnTo>
                  <a:pt x="1044" y="428"/>
                </a:lnTo>
                <a:lnTo>
                  <a:pt x="1050" y="420"/>
                </a:lnTo>
                <a:lnTo>
                  <a:pt x="1058" y="408"/>
                </a:lnTo>
                <a:lnTo>
                  <a:pt x="1060" y="406"/>
                </a:lnTo>
                <a:lnTo>
                  <a:pt x="1080" y="402"/>
                </a:lnTo>
                <a:lnTo>
                  <a:pt x="1106" y="400"/>
                </a:lnTo>
                <a:lnTo>
                  <a:pt x="1112" y="404"/>
                </a:lnTo>
                <a:lnTo>
                  <a:pt x="1120" y="410"/>
                </a:lnTo>
                <a:lnTo>
                  <a:pt x="1136" y="428"/>
                </a:lnTo>
                <a:lnTo>
                  <a:pt x="1158" y="440"/>
                </a:lnTo>
                <a:lnTo>
                  <a:pt x="1174" y="452"/>
                </a:lnTo>
                <a:lnTo>
                  <a:pt x="1184" y="462"/>
                </a:lnTo>
                <a:lnTo>
                  <a:pt x="1190" y="472"/>
                </a:lnTo>
                <a:lnTo>
                  <a:pt x="1192" y="480"/>
                </a:lnTo>
                <a:lnTo>
                  <a:pt x="1190" y="488"/>
                </a:lnTo>
                <a:lnTo>
                  <a:pt x="1186" y="492"/>
                </a:lnTo>
                <a:lnTo>
                  <a:pt x="1184" y="496"/>
                </a:lnTo>
                <a:lnTo>
                  <a:pt x="1174" y="498"/>
                </a:lnTo>
                <a:lnTo>
                  <a:pt x="1172" y="498"/>
                </a:lnTo>
                <a:lnTo>
                  <a:pt x="1126" y="498"/>
                </a:lnTo>
                <a:lnTo>
                  <a:pt x="1112" y="498"/>
                </a:lnTo>
                <a:lnTo>
                  <a:pt x="1102" y="500"/>
                </a:lnTo>
                <a:lnTo>
                  <a:pt x="1084" y="512"/>
                </a:lnTo>
                <a:lnTo>
                  <a:pt x="1054" y="532"/>
                </a:lnTo>
                <a:lnTo>
                  <a:pt x="1042" y="536"/>
                </a:lnTo>
                <a:lnTo>
                  <a:pt x="1034" y="538"/>
                </a:lnTo>
                <a:lnTo>
                  <a:pt x="1018" y="540"/>
                </a:lnTo>
                <a:lnTo>
                  <a:pt x="1010" y="580"/>
                </a:lnTo>
                <a:lnTo>
                  <a:pt x="1004" y="596"/>
                </a:lnTo>
                <a:lnTo>
                  <a:pt x="1000" y="602"/>
                </a:lnTo>
                <a:lnTo>
                  <a:pt x="996" y="606"/>
                </a:lnTo>
                <a:lnTo>
                  <a:pt x="990" y="610"/>
                </a:lnTo>
                <a:lnTo>
                  <a:pt x="984" y="614"/>
                </a:lnTo>
                <a:lnTo>
                  <a:pt x="966" y="620"/>
                </a:lnTo>
                <a:lnTo>
                  <a:pt x="956" y="622"/>
                </a:lnTo>
                <a:lnTo>
                  <a:pt x="946" y="626"/>
                </a:lnTo>
                <a:lnTo>
                  <a:pt x="926" y="634"/>
                </a:lnTo>
                <a:lnTo>
                  <a:pt x="914" y="664"/>
                </a:lnTo>
                <a:lnTo>
                  <a:pt x="912" y="664"/>
                </a:lnTo>
                <a:lnTo>
                  <a:pt x="910" y="664"/>
                </a:lnTo>
                <a:lnTo>
                  <a:pt x="874" y="680"/>
                </a:lnTo>
                <a:lnTo>
                  <a:pt x="872" y="680"/>
                </a:lnTo>
                <a:lnTo>
                  <a:pt x="854" y="676"/>
                </a:lnTo>
                <a:lnTo>
                  <a:pt x="834" y="670"/>
                </a:lnTo>
                <a:lnTo>
                  <a:pt x="820" y="664"/>
                </a:lnTo>
                <a:lnTo>
                  <a:pt x="814" y="662"/>
                </a:lnTo>
                <a:lnTo>
                  <a:pt x="806" y="660"/>
                </a:lnTo>
                <a:lnTo>
                  <a:pt x="798" y="660"/>
                </a:lnTo>
                <a:lnTo>
                  <a:pt x="790" y="662"/>
                </a:lnTo>
                <a:lnTo>
                  <a:pt x="784" y="672"/>
                </a:lnTo>
                <a:lnTo>
                  <a:pt x="778" y="684"/>
                </a:lnTo>
                <a:lnTo>
                  <a:pt x="776" y="698"/>
                </a:lnTo>
                <a:lnTo>
                  <a:pt x="776" y="710"/>
                </a:lnTo>
                <a:lnTo>
                  <a:pt x="778" y="722"/>
                </a:lnTo>
                <a:lnTo>
                  <a:pt x="782" y="728"/>
                </a:lnTo>
                <a:lnTo>
                  <a:pt x="786" y="728"/>
                </a:lnTo>
                <a:lnTo>
                  <a:pt x="794" y="724"/>
                </a:lnTo>
                <a:lnTo>
                  <a:pt x="794" y="748"/>
                </a:lnTo>
                <a:lnTo>
                  <a:pt x="794" y="756"/>
                </a:lnTo>
                <a:lnTo>
                  <a:pt x="792" y="760"/>
                </a:lnTo>
                <a:lnTo>
                  <a:pt x="790" y="764"/>
                </a:lnTo>
                <a:lnTo>
                  <a:pt x="786" y="768"/>
                </a:lnTo>
                <a:lnTo>
                  <a:pt x="776" y="774"/>
                </a:lnTo>
                <a:lnTo>
                  <a:pt x="764" y="778"/>
                </a:lnTo>
                <a:lnTo>
                  <a:pt x="758" y="780"/>
                </a:lnTo>
                <a:lnTo>
                  <a:pt x="750" y="786"/>
                </a:lnTo>
                <a:lnTo>
                  <a:pt x="738" y="798"/>
                </a:lnTo>
                <a:lnTo>
                  <a:pt x="724" y="818"/>
                </a:lnTo>
                <a:lnTo>
                  <a:pt x="708" y="844"/>
                </a:lnTo>
                <a:lnTo>
                  <a:pt x="706" y="844"/>
                </a:lnTo>
                <a:lnTo>
                  <a:pt x="682" y="860"/>
                </a:lnTo>
                <a:lnTo>
                  <a:pt x="688" y="860"/>
                </a:lnTo>
                <a:lnTo>
                  <a:pt x="688" y="862"/>
                </a:lnTo>
                <a:lnTo>
                  <a:pt x="688" y="864"/>
                </a:lnTo>
                <a:lnTo>
                  <a:pt x="686" y="868"/>
                </a:lnTo>
                <a:lnTo>
                  <a:pt x="678" y="868"/>
                </a:lnTo>
                <a:lnTo>
                  <a:pt x="610" y="868"/>
                </a:lnTo>
                <a:lnTo>
                  <a:pt x="584" y="868"/>
                </a:lnTo>
                <a:lnTo>
                  <a:pt x="558" y="870"/>
                </a:lnTo>
                <a:lnTo>
                  <a:pt x="532" y="874"/>
                </a:lnTo>
                <a:lnTo>
                  <a:pt x="510" y="882"/>
                </a:lnTo>
                <a:lnTo>
                  <a:pt x="488" y="890"/>
                </a:lnTo>
                <a:lnTo>
                  <a:pt x="468" y="900"/>
                </a:lnTo>
                <a:lnTo>
                  <a:pt x="450" y="914"/>
                </a:lnTo>
                <a:lnTo>
                  <a:pt x="434" y="928"/>
                </a:lnTo>
                <a:lnTo>
                  <a:pt x="432" y="930"/>
                </a:lnTo>
                <a:lnTo>
                  <a:pt x="430" y="930"/>
                </a:lnTo>
                <a:lnTo>
                  <a:pt x="402" y="934"/>
                </a:lnTo>
                <a:lnTo>
                  <a:pt x="400" y="934"/>
                </a:lnTo>
                <a:lnTo>
                  <a:pt x="398" y="934"/>
                </a:lnTo>
                <a:lnTo>
                  <a:pt x="390" y="916"/>
                </a:lnTo>
                <a:lnTo>
                  <a:pt x="362" y="922"/>
                </a:lnTo>
                <a:lnTo>
                  <a:pt x="350" y="922"/>
                </a:lnTo>
                <a:lnTo>
                  <a:pt x="336" y="920"/>
                </a:lnTo>
                <a:lnTo>
                  <a:pt x="320" y="916"/>
                </a:lnTo>
                <a:lnTo>
                  <a:pt x="304" y="908"/>
                </a:lnTo>
                <a:lnTo>
                  <a:pt x="290" y="900"/>
                </a:lnTo>
                <a:lnTo>
                  <a:pt x="274" y="892"/>
                </a:lnTo>
                <a:lnTo>
                  <a:pt x="246" y="872"/>
                </a:lnTo>
                <a:lnTo>
                  <a:pt x="238" y="866"/>
                </a:lnTo>
                <a:lnTo>
                  <a:pt x="226" y="860"/>
                </a:lnTo>
                <a:lnTo>
                  <a:pt x="214" y="856"/>
                </a:lnTo>
                <a:lnTo>
                  <a:pt x="202" y="854"/>
                </a:lnTo>
                <a:lnTo>
                  <a:pt x="176" y="852"/>
                </a:lnTo>
                <a:lnTo>
                  <a:pt x="148" y="856"/>
                </a:lnTo>
                <a:lnTo>
                  <a:pt x="116" y="858"/>
                </a:lnTo>
                <a:lnTo>
                  <a:pt x="86" y="856"/>
                </a:lnTo>
                <a:lnTo>
                  <a:pt x="68" y="854"/>
                </a:lnTo>
                <a:lnTo>
                  <a:pt x="48" y="852"/>
                </a:lnTo>
                <a:lnTo>
                  <a:pt x="2" y="838"/>
                </a:lnTo>
                <a:lnTo>
                  <a:pt x="0" y="844"/>
                </a:lnTo>
                <a:lnTo>
                  <a:pt x="2" y="844"/>
                </a:lnTo>
                <a:lnTo>
                  <a:pt x="2" y="852"/>
                </a:lnTo>
                <a:lnTo>
                  <a:pt x="10" y="868"/>
                </a:lnTo>
                <a:lnTo>
                  <a:pt x="26" y="888"/>
                </a:lnTo>
                <a:lnTo>
                  <a:pt x="28" y="892"/>
                </a:lnTo>
                <a:lnTo>
                  <a:pt x="24" y="906"/>
                </a:lnTo>
                <a:lnTo>
                  <a:pt x="24" y="908"/>
                </a:lnTo>
                <a:lnTo>
                  <a:pt x="14" y="920"/>
                </a:lnTo>
                <a:lnTo>
                  <a:pt x="24" y="930"/>
                </a:lnTo>
                <a:lnTo>
                  <a:pt x="30" y="936"/>
                </a:lnTo>
                <a:lnTo>
                  <a:pt x="30" y="940"/>
                </a:lnTo>
                <a:lnTo>
                  <a:pt x="34" y="956"/>
                </a:lnTo>
                <a:lnTo>
                  <a:pt x="46" y="968"/>
                </a:lnTo>
                <a:lnTo>
                  <a:pt x="46" y="970"/>
                </a:lnTo>
                <a:lnTo>
                  <a:pt x="46" y="980"/>
                </a:lnTo>
                <a:lnTo>
                  <a:pt x="46" y="988"/>
                </a:lnTo>
                <a:lnTo>
                  <a:pt x="54" y="994"/>
                </a:lnTo>
                <a:lnTo>
                  <a:pt x="58" y="992"/>
                </a:lnTo>
                <a:lnTo>
                  <a:pt x="60" y="990"/>
                </a:lnTo>
                <a:lnTo>
                  <a:pt x="64" y="982"/>
                </a:lnTo>
                <a:lnTo>
                  <a:pt x="72" y="980"/>
                </a:lnTo>
                <a:lnTo>
                  <a:pt x="78" y="976"/>
                </a:lnTo>
                <a:lnTo>
                  <a:pt x="120" y="972"/>
                </a:lnTo>
                <a:lnTo>
                  <a:pt x="138" y="966"/>
                </a:lnTo>
                <a:lnTo>
                  <a:pt x="142" y="964"/>
                </a:lnTo>
                <a:lnTo>
                  <a:pt x="150" y="984"/>
                </a:lnTo>
                <a:lnTo>
                  <a:pt x="150" y="990"/>
                </a:lnTo>
                <a:lnTo>
                  <a:pt x="148" y="996"/>
                </a:lnTo>
                <a:lnTo>
                  <a:pt x="126" y="1028"/>
                </a:lnTo>
                <a:lnTo>
                  <a:pt x="126" y="1034"/>
                </a:lnTo>
                <a:lnTo>
                  <a:pt x="138" y="1044"/>
                </a:lnTo>
                <a:lnTo>
                  <a:pt x="148" y="1052"/>
                </a:lnTo>
                <a:lnTo>
                  <a:pt x="156" y="1060"/>
                </a:lnTo>
                <a:lnTo>
                  <a:pt x="162" y="1064"/>
                </a:lnTo>
                <a:lnTo>
                  <a:pt x="170" y="1068"/>
                </a:lnTo>
                <a:lnTo>
                  <a:pt x="178" y="1076"/>
                </a:lnTo>
                <a:lnTo>
                  <a:pt x="178" y="1078"/>
                </a:lnTo>
                <a:lnTo>
                  <a:pt x="186" y="1082"/>
                </a:lnTo>
                <a:lnTo>
                  <a:pt x="190" y="1082"/>
                </a:lnTo>
                <a:lnTo>
                  <a:pt x="192" y="1092"/>
                </a:lnTo>
                <a:lnTo>
                  <a:pt x="194" y="1100"/>
                </a:lnTo>
                <a:lnTo>
                  <a:pt x="196" y="1112"/>
                </a:lnTo>
                <a:lnTo>
                  <a:pt x="216" y="1116"/>
                </a:lnTo>
                <a:lnTo>
                  <a:pt x="218" y="1116"/>
                </a:lnTo>
                <a:lnTo>
                  <a:pt x="218" y="1118"/>
                </a:lnTo>
                <a:lnTo>
                  <a:pt x="220" y="1120"/>
                </a:lnTo>
                <a:lnTo>
                  <a:pt x="226" y="1130"/>
                </a:lnTo>
                <a:lnTo>
                  <a:pt x="242" y="1136"/>
                </a:lnTo>
                <a:lnTo>
                  <a:pt x="252" y="1130"/>
                </a:lnTo>
                <a:lnTo>
                  <a:pt x="250" y="1124"/>
                </a:lnTo>
                <a:lnTo>
                  <a:pt x="240" y="1114"/>
                </a:lnTo>
                <a:lnTo>
                  <a:pt x="242" y="1112"/>
                </a:lnTo>
                <a:lnTo>
                  <a:pt x="250" y="1094"/>
                </a:lnTo>
                <a:lnTo>
                  <a:pt x="270" y="1094"/>
                </a:lnTo>
                <a:lnTo>
                  <a:pt x="270" y="1096"/>
                </a:lnTo>
                <a:lnTo>
                  <a:pt x="298" y="1104"/>
                </a:lnTo>
                <a:lnTo>
                  <a:pt x="314" y="1102"/>
                </a:lnTo>
                <a:lnTo>
                  <a:pt x="326" y="1092"/>
                </a:lnTo>
                <a:lnTo>
                  <a:pt x="334" y="1080"/>
                </a:lnTo>
                <a:lnTo>
                  <a:pt x="342" y="1074"/>
                </a:lnTo>
                <a:lnTo>
                  <a:pt x="348" y="1070"/>
                </a:lnTo>
                <a:lnTo>
                  <a:pt x="354" y="1072"/>
                </a:lnTo>
                <a:lnTo>
                  <a:pt x="360" y="1070"/>
                </a:lnTo>
                <a:lnTo>
                  <a:pt x="368" y="1072"/>
                </a:lnTo>
                <a:lnTo>
                  <a:pt x="374" y="1072"/>
                </a:lnTo>
                <a:lnTo>
                  <a:pt x="374" y="1076"/>
                </a:lnTo>
                <a:lnTo>
                  <a:pt x="378" y="1084"/>
                </a:lnTo>
                <a:lnTo>
                  <a:pt x="382" y="1096"/>
                </a:lnTo>
                <a:lnTo>
                  <a:pt x="386" y="1108"/>
                </a:lnTo>
                <a:lnTo>
                  <a:pt x="386" y="1110"/>
                </a:lnTo>
                <a:lnTo>
                  <a:pt x="382" y="1124"/>
                </a:lnTo>
                <a:lnTo>
                  <a:pt x="368" y="1140"/>
                </a:lnTo>
                <a:lnTo>
                  <a:pt x="366" y="1142"/>
                </a:lnTo>
                <a:lnTo>
                  <a:pt x="338" y="1154"/>
                </a:lnTo>
                <a:lnTo>
                  <a:pt x="334" y="1162"/>
                </a:lnTo>
                <a:lnTo>
                  <a:pt x="330" y="1186"/>
                </a:lnTo>
                <a:lnTo>
                  <a:pt x="332" y="1196"/>
                </a:lnTo>
                <a:lnTo>
                  <a:pt x="340" y="1208"/>
                </a:lnTo>
                <a:lnTo>
                  <a:pt x="342" y="1212"/>
                </a:lnTo>
                <a:lnTo>
                  <a:pt x="352" y="1218"/>
                </a:lnTo>
                <a:lnTo>
                  <a:pt x="386" y="1218"/>
                </a:lnTo>
                <a:lnTo>
                  <a:pt x="414" y="1214"/>
                </a:lnTo>
                <a:lnTo>
                  <a:pt x="418" y="1210"/>
                </a:lnTo>
                <a:lnTo>
                  <a:pt x="424" y="1204"/>
                </a:lnTo>
                <a:lnTo>
                  <a:pt x="428" y="1204"/>
                </a:lnTo>
                <a:lnTo>
                  <a:pt x="448" y="1206"/>
                </a:lnTo>
                <a:lnTo>
                  <a:pt x="450" y="1204"/>
                </a:lnTo>
                <a:lnTo>
                  <a:pt x="448" y="1196"/>
                </a:lnTo>
                <a:lnTo>
                  <a:pt x="450" y="1188"/>
                </a:lnTo>
                <a:lnTo>
                  <a:pt x="458" y="1174"/>
                </a:lnTo>
                <a:lnTo>
                  <a:pt x="458" y="1148"/>
                </a:lnTo>
                <a:lnTo>
                  <a:pt x="474" y="1106"/>
                </a:lnTo>
                <a:lnTo>
                  <a:pt x="474" y="1104"/>
                </a:lnTo>
                <a:lnTo>
                  <a:pt x="500" y="1084"/>
                </a:lnTo>
                <a:lnTo>
                  <a:pt x="502" y="1082"/>
                </a:lnTo>
                <a:lnTo>
                  <a:pt x="522" y="1092"/>
                </a:lnTo>
                <a:lnTo>
                  <a:pt x="536" y="1102"/>
                </a:lnTo>
                <a:lnTo>
                  <a:pt x="538" y="1108"/>
                </a:lnTo>
                <a:lnTo>
                  <a:pt x="540" y="1110"/>
                </a:lnTo>
                <a:lnTo>
                  <a:pt x="538" y="1128"/>
                </a:lnTo>
                <a:lnTo>
                  <a:pt x="530" y="1140"/>
                </a:lnTo>
                <a:lnTo>
                  <a:pt x="526" y="1156"/>
                </a:lnTo>
                <a:lnTo>
                  <a:pt x="526" y="1172"/>
                </a:lnTo>
                <a:lnTo>
                  <a:pt x="530" y="1180"/>
                </a:lnTo>
                <a:lnTo>
                  <a:pt x="538" y="1180"/>
                </a:lnTo>
                <a:lnTo>
                  <a:pt x="540" y="1180"/>
                </a:lnTo>
                <a:lnTo>
                  <a:pt x="552" y="1180"/>
                </a:lnTo>
                <a:lnTo>
                  <a:pt x="556" y="1182"/>
                </a:lnTo>
                <a:lnTo>
                  <a:pt x="560" y="1186"/>
                </a:lnTo>
                <a:lnTo>
                  <a:pt x="566" y="1196"/>
                </a:lnTo>
                <a:lnTo>
                  <a:pt x="572" y="1200"/>
                </a:lnTo>
                <a:lnTo>
                  <a:pt x="574" y="1200"/>
                </a:lnTo>
                <a:lnTo>
                  <a:pt x="602" y="1212"/>
                </a:lnTo>
                <a:lnTo>
                  <a:pt x="614" y="1216"/>
                </a:lnTo>
                <a:lnTo>
                  <a:pt x="630" y="1214"/>
                </a:lnTo>
                <a:lnTo>
                  <a:pt x="638" y="1204"/>
                </a:lnTo>
                <a:lnTo>
                  <a:pt x="646" y="1164"/>
                </a:lnTo>
                <a:lnTo>
                  <a:pt x="648" y="1144"/>
                </a:lnTo>
                <a:lnTo>
                  <a:pt x="648" y="1142"/>
                </a:lnTo>
                <a:lnTo>
                  <a:pt x="650" y="1140"/>
                </a:lnTo>
                <a:lnTo>
                  <a:pt x="666" y="1128"/>
                </a:lnTo>
                <a:lnTo>
                  <a:pt x="674" y="1116"/>
                </a:lnTo>
                <a:lnTo>
                  <a:pt x="690" y="1108"/>
                </a:lnTo>
                <a:lnTo>
                  <a:pt x="700" y="1102"/>
                </a:lnTo>
                <a:lnTo>
                  <a:pt x="712" y="1098"/>
                </a:lnTo>
                <a:lnTo>
                  <a:pt x="706" y="1074"/>
                </a:lnTo>
                <a:lnTo>
                  <a:pt x="734" y="1076"/>
                </a:lnTo>
                <a:lnTo>
                  <a:pt x="734" y="1078"/>
                </a:lnTo>
                <a:lnTo>
                  <a:pt x="748" y="1084"/>
                </a:lnTo>
                <a:lnTo>
                  <a:pt x="748" y="1082"/>
                </a:lnTo>
                <a:lnTo>
                  <a:pt x="752" y="1068"/>
                </a:lnTo>
                <a:lnTo>
                  <a:pt x="752" y="1064"/>
                </a:lnTo>
                <a:lnTo>
                  <a:pt x="754" y="1066"/>
                </a:lnTo>
                <a:lnTo>
                  <a:pt x="756" y="1066"/>
                </a:lnTo>
                <a:lnTo>
                  <a:pt x="768" y="1068"/>
                </a:lnTo>
                <a:lnTo>
                  <a:pt x="774" y="1068"/>
                </a:lnTo>
                <a:lnTo>
                  <a:pt x="786" y="1056"/>
                </a:lnTo>
                <a:lnTo>
                  <a:pt x="788" y="1056"/>
                </a:lnTo>
                <a:lnTo>
                  <a:pt x="788" y="1054"/>
                </a:lnTo>
                <a:lnTo>
                  <a:pt x="790" y="1054"/>
                </a:lnTo>
                <a:lnTo>
                  <a:pt x="806" y="1052"/>
                </a:lnTo>
                <a:lnTo>
                  <a:pt x="818" y="1038"/>
                </a:lnTo>
                <a:lnTo>
                  <a:pt x="826" y="1028"/>
                </a:lnTo>
                <a:lnTo>
                  <a:pt x="826" y="1016"/>
                </a:lnTo>
                <a:lnTo>
                  <a:pt x="828" y="1010"/>
                </a:lnTo>
                <a:lnTo>
                  <a:pt x="834" y="1004"/>
                </a:lnTo>
                <a:lnTo>
                  <a:pt x="836" y="1004"/>
                </a:lnTo>
                <a:lnTo>
                  <a:pt x="850" y="1006"/>
                </a:lnTo>
                <a:lnTo>
                  <a:pt x="858" y="1002"/>
                </a:lnTo>
                <a:lnTo>
                  <a:pt x="860" y="992"/>
                </a:lnTo>
                <a:lnTo>
                  <a:pt x="876" y="986"/>
                </a:lnTo>
                <a:lnTo>
                  <a:pt x="878" y="986"/>
                </a:lnTo>
                <a:lnTo>
                  <a:pt x="898" y="988"/>
                </a:lnTo>
                <a:lnTo>
                  <a:pt x="914" y="984"/>
                </a:lnTo>
                <a:lnTo>
                  <a:pt x="922" y="976"/>
                </a:lnTo>
                <a:lnTo>
                  <a:pt x="930" y="962"/>
                </a:lnTo>
                <a:lnTo>
                  <a:pt x="918" y="950"/>
                </a:lnTo>
                <a:lnTo>
                  <a:pt x="918" y="948"/>
                </a:lnTo>
                <a:lnTo>
                  <a:pt x="914" y="940"/>
                </a:lnTo>
                <a:lnTo>
                  <a:pt x="912" y="924"/>
                </a:lnTo>
                <a:lnTo>
                  <a:pt x="918" y="912"/>
                </a:lnTo>
                <a:lnTo>
                  <a:pt x="920" y="904"/>
                </a:lnTo>
                <a:lnTo>
                  <a:pt x="928" y="896"/>
                </a:lnTo>
                <a:lnTo>
                  <a:pt x="936" y="878"/>
                </a:lnTo>
                <a:lnTo>
                  <a:pt x="936" y="876"/>
                </a:lnTo>
                <a:lnTo>
                  <a:pt x="938" y="876"/>
                </a:lnTo>
                <a:lnTo>
                  <a:pt x="946" y="864"/>
                </a:lnTo>
                <a:lnTo>
                  <a:pt x="958" y="840"/>
                </a:lnTo>
                <a:lnTo>
                  <a:pt x="968" y="856"/>
                </a:lnTo>
                <a:lnTo>
                  <a:pt x="970" y="856"/>
                </a:lnTo>
                <a:lnTo>
                  <a:pt x="970" y="858"/>
                </a:lnTo>
                <a:lnTo>
                  <a:pt x="974" y="874"/>
                </a:lnTo>
                <a:lnTo>
                  <a:pt x="976" y="890"/>
                </a:lnTo>
                <a:lnTo>
                  <a:pt x="986" y="896"/>
                </a:lnTo>
                <a:lnTo>
                  <a:pt x="988" y="896"/>
                </a:lnTo>
                <a:lnTo>
                  <a:pt x="990" y="896"/>
                </a:lnTo>
                <a:lnTo>
                  <a:pt x="992" y="896"/>
                </a:lnTo>
                <a:lnTo>
                  <a:pt x="1002" y="880"/>
                </a:lnTo>
                <a:lnTo>
                  <a:pt x="1006" y="864"/>
                </a:lnTo>
                <a:lnTo>
                  <a:pt x="1010" y="864"/>
                </a:lnTo>
                <a:lnTo>
                  <a:pt x="1012" y="864"/>
                </a:lnTo>
                <a:lnTo>
                  <a:pt x="1034" y="872"/>
                </a:lnTo>
                <a:lnTo>
                  <a:pt x="1046" y="864"/>
                </a:lnTo>
                <a:lnTo>
                  <a:pt x="1048" y="864"/>
                </a:lnTo>
                <a:lnTo>
                  <a:pt x="1060" y="862"/>
                </a:lnTo>
                <a:lnTo>
                  <a:pt x="1068" y="848"/>
                </a:lnTo>
                <a:lnTo>
                  <a:pt x="1068" y="832"/>
                </a:lnTo>
                <a:lnTo>
                  <a:pt x="1074" y="806"/>
                </a:lnTo>
                <a:lnTo>
                  <a:pt x="1074" y="808"/>
                </a:lnTo>
                <a:lnTo>
                  <a:pt x="1078" y="808"/>
                </a:lnTo>
                <a:lnTo>
                  <a:pt x="1094" y="812"/>
                </a:lnTo>
                <a:lnTo>
                  <a:pt x="1102" y="796"/>
                </a:lnTo>
                <a:lnTo>
                  <a:pt x="1104" y="796"/>
                </a:lnTo>
                <a:lnTo>
                  <a:pt x="1106" y="796"/>
                </a:lnTo>
                <a:lnTo>
                  <a:pt x="1122" y="796"/>
                </a:lnTo>
                <a:lnTo>
                  <a:pt x="1124" y="796"/>
                </a:lnTo>
                <a:lnTo>
                  <a:pt x="1126" y="796"/>
                </a:lnTo>
                <a:lnTo>
                  <a:pt x="1134" y="808"/>
                </a:lnTo>
                <a:lnTo>
                  <a:pt x="1134" y="810"/>
                </a:lnTo>
                <a:lnTo>
                  <a:pt x="1134" y="812"/>
                </a:lnTo>
                <a:lnTo>
                  <a:pt x="1136" y="828"/>
                </a:lnTo>
                <a:lnTo>
                  <a:pt x="1144" y="834"/>
                </a:lnTo>
                <a:lnTo>
                  <a:pt x="1154" y="824"/>
                </a:lnTo>
                <a:lnTo>
                  <a:pt x="1158" y="828"/>
                </a:lnTo>
                <a:lnTo>
                  <a:pt x="1162" y="834"/>
                </a:lnTo>
                <a:lnTo>
                  <a:pt x="1162" y="840"/>
                </a:lnTo>
                <a:lnTo>
                  <a:pt x="1162" y="854"/>
                </a:lnTo>
                <a:lnTo>
                  <a:pt x="1158" y="868"/>
                </a:lnTo>
                <a:lnTo>
                  <a:pt x="1162" y="876"/>
                </a:lnTo>
                <a:lnTo>
                  <a:pt x="1170" y="884"/>
                </a:lnTo>
                <a:lnTo>
                  <a:pt x="1202" y="888"/>
                </a:lnTo>
                <a:lnTo>
                  <a:pt x="1204" y="890"/>
                </a:lnTo>
                <a:lnTo>
                  <a:pt x="1206" y="890"/>
                </a:lnTo>
                <a:lnTo>
                  <a:pt x="1208" y="892"/>
                </a:lnTo>
                <a:lnTo>
                  <a:pt x="1218" y="880"/>
                </a:lnTo>
                <a:lnTo>
                  <a:pt x="1226" y="872"/>
                </a:lnTo>
                <a:lnTo>
                  <a:pt x="1222" y="860"/>
                </a:lnTo>
                <a:lnTo>
                  <a:pt x="1214" y="808"/>
                </a:lnTo>
                <a:lnTo>
                  <a:pt x="1238" y="820"/>
                </a:lnTo>
                <a:lnTo>
                  <a:pt x="1250" y="832"/>
                </a:lnTo>
                <a:lnTo>
                  <a:pt x="1256" y="838"/>
                </a:lnTo>
                <a:lnTo>
                  <a:pt x="1266" y="832"/>
                </a:lnTo>
                <a:lnTo>
                  <a:pt x="1298" y="796"/>
                </a:lnTo>
                <a:lnTo>
                  <a:pt x="1300" y="796"/>
                </a:lnTo>
                <a:lnTo>
                  <a:pt x="1312" y="786"/>
                </a:lnTo>
                <a:lnTo>
                  <a:pt x="1326" y="768"/>
                </a:lnTo>
                <a:lnTo>
                  <a:pt x="1326" y="766"/>
                </a:lnTo>
                <a:lnTo>
                  <a:pt x="1344" y="770"/>
                </a:lnTo>
                <a:lnTo>
                  <a:pt x="1354" y="770"/>
                </a:lnTo>
                <a:lnTo>
                  <a:pt x="1354" y="762"/>
                </a:lnTo>
                <a:lnTo>
                  <a:pt x="1356" y="756"/>
                </a:lnTo>
                <a:lnTo>
                  <a:pt x="1370" y="740"/>
                </a:lnTo>
                <a:lnTo>
                  <a:pt x="1374" y="736"/>
                </a:lnTo>
                <a:lnTo>
                  <a:pt x="1390" y="742"/>
                </a:lnTo>
                <a:lnTo>
                  <a:pt x="1408" y="740"/>
                </a:lnTo>
                <a:lnTo>
                  <a:pt x="1422" y="726"/>
                </a:lnTo>
                <a:lnTo>
                  <a:pt x="1428" y="714"/>
                </a:lnTo>
                <a:lnTo>
                  <a:pt x="1424" y="708"/>
                </a:lnTo>
                <a:lnTo>
                  <a:pt x="1412" y="714"/>
                </a:lnTo>
                <a:lnTo>
                  <a:pt x="1412" y="712"/>
                </a:lnTo>
                <a:lnTo>
                  <a:pt x="1410" y="712"/>
                </a:lnTo>
                <a:lnTo>
                  <a:pt x="1396" y="700"/>
                </a:lnTo>
                <a:lnTo>
                  <a:pt x="1396" y="698"/>
                </a:lnTo>
                <a:lnTo>
                  <a:pt x="1402" y="676"/>
                </a:lnTo>
                <a:lnTo>
                  <a:pt x="1402" y="660"/>
                </a:lnTo>
                <a:lnTo>
                  <a:pt x="1398" y="648"/>
                </a:lnTo>
                <a:lnTo>
                  <a:pt x="1388" y="644"/>
                </a:lnTo>
                <a:lnTo>
                  <a:pt x="1388" y="642"/>
                </a:lnTo>
                <a:lnTo>
                  <a:pt x="1386" y="642"/>
                </a:lnTo>
                <a:lnTo>
                  <a:pt x="1386" y="640"/>
                </a:lnTo>
                <a:lnTo>
                  <a:pt x="1376" y="622"/>
                </a:lnTo>
                <a:lnTo>
                  <a:pt x="1374" y="620"/>
                </a:lnTo>
                <a:lnTo>
                  <a:pt x="1362" y="636"/>
                </a:lnTo>
                <a:lnTo>
                  <a:pt x="1348" y="644"/>
                </a:lnTo>
                <a:lnTo>
                  <a:pt x="1344" y="646"/>
                </a:lnTo>
                <a:lnTo>
                  <a:pt x="1344" y="644"/>
                </a:lnTo>
                <a:lnTo>
                  <a:pt x="1342" y="644"/>
                </a:lnTo>
                <a:lnTo>
                  <a:pt x="1328" y="630"/>
                </a:lnTo>
                <a:lnTo>
                  <a:pt x="1328" y="628"/>
                </a:lnTo>
                <a:lnTo>
                  <a:pt x="1318" y="606"/>
                </a:lnTo>
                <a:lnTo>
                  <a:pt x="1314" y="590"/>
                </a:lnTo>
                <a:lnTo>
                  <a:pt x="1314" y="588"/>
                </a:lnTo>
                <a:lnTo>
                  <a:pt x="1314" y="564"/>
                </a:lnTo>
                <a:lnTo>
                  <a:pt x="1312" y="550"/>
                </a:lnTo>
                <a:lnTo>
                  <a:pt x="1300" y="546"/>
                </a:lnTo>
                <a:lnTo>
                  <a:pt x="1274" y="526"/>
                </a:lnTo>
                <a:lnTo>
                  <a:pt x="1276" y="524"/>
                </a:lnTo>
                <a:lnTo>
                  <a:pt x="1288" y="510"/>
                </a:lnTo>
                <a:lnTo>
                  <a:pt x="1288" y="508"/>
                </a:lnTo>
                <a:lnTo>
                  <a:pt x="1290" y="508"/>
                </a:lnTo>
                <a:lnTo>
                  <a:pt x="1302" y="508"/>
                </a:lnTo>
                <a:lnTo>
                  <a:pt x="1304" y="508"/>
                </a:lnTo>
                <a:lnTo>
                  <a:pt x="1310" y="510"/>
                </a:lnTo>
                <a:lnTo>
                  <a:pt x="1314" y="514"/>
                </a:lnTo>
                <a:lnTo>
                  <a:pt x="1326" y="522"/>
                </a:lnTo>
                <a:lnTo>
                  <a:pt x="1338" y="512"/>
                </a:lnTo>
                <a:lnTo>
                  <a:pt x="1346" y="500"/>
                </a:lnTo>
                <a:lnTo>
                  <a:pt x="1346" y="490"/>
                </a:lnTo>
                <a:lnTo>
                  <a:pt x="1344" y="464"/>
                </a:lnTo>
                <a:lnTo>
                  <a:pt x="1342" y="454"/>
                </a:lnTo>
                <a:lnTo>
                  <a:pt x="1324" y="452"/>
                </a:lnTo>
                <a:lnTo>
                  <a:pt x="1324" y="440"/>
                </a:lnTo>
                <a:lnTo>
                  <a:pt x="1308" y="420"/>
                </a:lnTo>
                <a:lnTo>
                  <a:pt x="1306" y="420"/>
                </a:lnTo>
                <a:lnTo>
                  <a:pt x="1298" y="406"/>
                </a:lnTo>
                <a:lnTo>
                  <a:pt x="1298" y="404"/>
                </a:lnTo>
                <a:lnTo>
                  <a:pt x="1298" y="402"/>
                </a:lnTo>
                <a:lnTo>
                  <a:pt x="1314" y="380"/>
                </a:lnTo>
                <a:lnTo>
                  <a:pt x="1314" y="378"/>
                </a:lnTo>
                <a:lnTo>
                  <a:pt x="1316" y="378"/>
                </a:lnTo>
                <a:lnTo>
                  <a:pt x="1316" y="376"/>
                </a:lnTo>
                <a:lnTo>
                  <a:pt x="1318" y="376"/>
                </a:lnTo>
                <a:lnTo>
                  <a:pt x="1324" y="376"/>
                </a:lnTo>
                <a:lnTo>
                  <a:pt x="1334" y="368"/>
                </a:lnTo>
                <a:lnTo>
                  <a:pt x="1344" y="336"/>
                </a:lnTo>
                <a:lnTo>
                  <a:pt x="1358" y="322"/>
                </a:lnTo>
                <a:lnTo>
                  <a:pt x="1358" y="320"/>
                </a:lnTo>
                <a:lnTo>
                  <a:pt x="1374" y="316"/>
                </a:lnTo>
                <a:lnTo>
                  <a:pt x="1374" y="318"/>
                </a:lnTo>
                <a:lnTo>
                  <a:pt x="1382" y="326"/>
                </a:lnTo>
                <a:lnTo>
                  <a:pt x="1386" y="328"/>
                </a:lnTo>
                <a:lnTo>
                  <a:pt x="1392" y="302"/>
                </a:lnTo>
                <a:lnTo>
                  <a:pt x="1386" y="284"/>
                </a:lnTo>
                <a:lnTo>
                  <a:pt x="1386" y="282"/>
                </a:lnTo>
                <a:lnTo>
                  <a:pt x="1388" y="262"/>
                </a:lnTo>
                <a:lnTo>
                  <a:pt x="1388" y="260"/>
                </a:lnTo>
                <a:lnTo>
                  <a:pt x="1398" y="250"/>
                </a:lnTo>
                <a:lnTo>
                  <a:pt x="1404" y="240"/>
                </a:lnTo>
                <a:lnTo>
                  <a:pt x="1404" y="230"/>
                </a:lnTo>
                <a:lnTo>
                  <a:pt x="1402" y="220"/>
                </a:lnTo>
                <a:lnTo>
                  <a:pt x="1398" y="204"/>
                </a:lnTo>
                <a:lnTo>
                  <a:pt x="1398" y="186"/>
                </a:lnTo>
                <a:lnTo>
                  <a:pt x="1398" y="184"/>
                </a:lnTo>
                <a:lnTo>
                  <a:pt x="1402" y="168"/>
                </a:lnTo>
                <a:lnTo>
                  <a:pt x="1398" y="158"/>
                </a:lnTo>
                <a:lnTo>
                  <a:pt x="1396" y="152"/>
                </a:lnTo>
                <a:lnTo>
                  <a:pt x="1398" y="12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23" name="甘肃"/>
          <p:cNvSpPr/>
          <p:nvPr>
            <p:custDataLst>
              <p:tags r:id="rId3"/>
            </p:custDataLst>
          </p:nvPr>
        </p:nvSpPr>
        <p:spPr bwMode="auto">
          <a:xfrm>
            <a:off x="2482215" y="2716530"/>
            <a:ext cx="1923415" cy="1628775"/>
          </a:xfrm>
          <a:custGeom>
            <a:avLst/>
            <a:gdLst>
              <a:gd name="T0" fmla="*/ 2147483646 w 912"/>
              <a:gd name="T1" fmla="*/ 2147483646 h 772"/>
              <a:gd name="T2" fmla="*/ 2147483646 w 912"/>
              <a:gd name="T3" fmla="*/ 2147483646 h 772"/>
              <a:gd name="T4" fmla="*/ 2147483646 w 912"/>
              <a:gd name="T5" fmla="*/ 2147483646 h 772"/>
              <a:gd name="T6" fmla="*/ 2147483646 w 912"/>
              <a:gd name="T7" fmla="*/ 2147483646 h 772"/>
              <a:gd name="T8" fmla="*/ 2147483646 w 912"/>
              <a:gd name="T9" fmla="*/ 2147483646 h 772"/>
              <a:gd name="T10" fmla="*/ 2147483646 w 912"/>
              <a:gd name="T11" fmla="*/ 2147483646 h 772"/>
              <a:gd name="T12" fmla="*/ 2147483646 w 912"/>
              <a:gd name="T13" fmla="*/ 2147483646 h 772"/>
              <a:gd name="T14" fmla="*/ 2147483646 w 912"/>
              <a:gd name="T15" fmla="*/ 2147483646 h 772"/>
              <a:gd name="T16" fmla="*/ 2147483646 w 912"/>
              <a:gd name="T17" fmla="*/ 2147483646 h 772"/>
              <a:gd name="T18" fmla="*/ 2147483646 w 912"/>
              <a:gd name="T19" fmla="*/ 2147483646 h 772"/>
              <a:gd name="T20" fmla="*/ 2147483646 w 912"/>
              <a:gd name="T21" fmla="*/ 2147483646 h 772"/>
              <a:gd name="T22" fmla="*/ 2147483646 w 912"/>
              <a:gd name="T23" fmla="*/ 2147483646 h 772"/>
              <a:gd name="T24" fmla="*/ 2147483646 w 912"/>
              <a:gd name="T25" fmla="*/ 2147483646 h 772"/>
              <a:gd name="T26" fmla="*/ 2147483646 w 912"/>
              <a:gd name="T27" fmla="*/ 2147483646 h 772"/>
              <a:gd name="T28" fmla="*/ 2147483646 w 912"/>
              <a:gd name="T29" fmla="*/ 2147483646 h 772"/>
              <a:gd name="T30" fmla="*/ 2147483646 w 912"/>
              <a:gd name="T31" fmla="*/ 2147483646 h 772"/>
              <a:gd name="T32" fmla="*/ 2147483646 w 912"/>
              <a:gd name="T33" fmla="*/ 2147483646 h 772"/>
              <a:gd name="T34" fmla="*/ 2147483646 w 912"/>
              <a:gd name="T35" fmla="*/ 2147483646 h 772"/>
              <a:gd name="T36" fmla="*/ 2147483646 w 912"/>
              <a:gd name="T37" fmla="*/ 2147483646 h 772"/>
              <a:gd name="T38" fmla="*/ 2147483646 w 912"/>
              <a:gd name="T39" fmla="*/ 2147483646 h 772"/>
              <a:gd name="T40" fmla="*/ 2147483646 w 912"/>
              <a:gd name="T41" fmla="*/ 2147483646 h 772"/>
              <a:gd name="T42" fmla="*/ 2147483646 w 912"/>
              <a:gd name="T43" fmla="*/ 2147483646 h 772"/>
              <a:gd name="T44" fmla="*/ 2147483646 w 912"/>
              <a:gd name="T45" fmla="*/ 2147483646 h 772"/>
              <a:gd name="T46" fmla="*/ 2147483646 w 912"/>
              <a:gd name="T47" fmla="*/ 2147483646 h 772"/>
              <a:gd name="T48" fmla="*/ 2147483646 w 912"/>
              <a:gd name="T49" fmla="*/ 2147483646 h 772"/>
              <a:gd name="T50" fmla="*/ 2147483646 w 912"/>
              <a:gd name="T51" fmla="*/ 2147483646 h 772"/>
              <a:gd name="T52" fmla="*/ 2147483646 w 912"/>
              <a:gd name="T53" fmla="*/ 2147483646 h 772"/>
              <a:gd name="T54" fmla="*/ 2147483646 w 912"/>
              <a:gd name="T55" fmla="*/ 2147483646 h 772"/>
              <a:gd name="T56" fmla="*/ 2147483646 w 912"/>
              <a:gd name="T57" fmla="*/ 2147483646 h 772"/>
              <a:gd name="T58" fmla="*/ 2147483646 w 912"/>
              <a:gd name="T59" fmla="*/ 2147483646 h 772"/>
              <a:gd name="T60" fmla="*/ 2147483646 w 912"/>
              <a:gd name="T61" fmla="*/ 2147483646 h 772"/>
              <a:gd name="T62" fmla="*/ 2147483646 w 912"/>
              <a:gd name="T63" fmla="*/ 2147483646 h 772"/>
              <a:gd name="T64" fmla="*/ 2147483646 w 912"/>
              <a:gd name="T65" fmla="*/ 2147483646 h 772"/>
              <a:gd name="T66" fmla="*/ 2147483646 w 912"/>
              <a:gd name="T67" fmla="*/ 2147483646 h 772"/>
              <a:gd name="T68" fmla="*/ 2147483646 w 912"/>
              <a:gd name="T69" fmla="*/ 2147483646 h 772"/>
              <a:gd name="T70" fmla="*/ 2147483646 w 912"/>
              <a:gd name="T71" fmla="*/ 2147483646 h 772"/>
              <a:gd name="T72" fmla="*/ 2147483646 w 912"/>
              <a:gd name="T73" fmla="*/ 2147483646 h 772"/>
              <a:gd name="T74" fmla="*/ 2147483646 w 912"/>
              <a:gd name="T75" fmla="*/ 2147483646 h 772"/>
              <a:gd name="T76" fmla="*/ 2147483646 w 912"/>
              <a:gd name="T77" fmla="*/ 2147483646 h 772"/>
              <a:gd name="T78" fmla="*/ 2147483646 w 912"/>
              <a:gd name="T79" fmla="*/ 2147483646 h 772"/>
              <a:gd name="T80" fmla="*/ 2147483646 w 912"/>
              <a:gd name="T81" fmla="*/ 2147483646 h 772"/>
              <a:gd name="T82" fmla="*/ 2147483646 w 912"/>
              <a:gd name="T83" fmla="*/ 2147483646 h 772"/>
              <a:gd name="T84" fmla="*/ 2147483646 w 912"/>
              <a:gd name="T85" fmla="*/ 2147483646 h 772"/>
              <a:gd name="T86" fmla="*/ 2147483646 w 912"/>
              <a:gd name="T87" fmla="*/ 2147483646 h 772"/>
              <a:gd name="T88" fmla="*/ 2147483646 w 912"/>
              <a:gd name="T89" fmla="*/ 2147483646 h 772"/>
              <a:gd name="T90" fmla="*/ 2147483646 w 912"/>
              <a:gd name="T91" fmla="*/ 2147483646 h 772"/>
              <a:gd name="T92" fmla="*/ 2147483646 w 912"/>
              <a:gd name="T93" fmla="*/ 2147483646 h 772"/>
              <a:gd name="T94" fmla="*/ 2147483646 w 912"/>
              <a:gd name="T95" fmla="*/ 2147483646 h 772"/>
              <a:gd name="T96" fmla="*/ 2147483646 w 912"/>
              <a:gd name="T97" fmla="*/ 2147483646 h 772"/>
              <a:gd name="T98" fmla="*/ 2147483646 w 912"/>
              <a:gd name="T99" fmla="*/ 2147483646 h 772"/>
              <a:gd name="T100" fmla="*/ 2147483646 w 912"/>
              <a:gd name="T101" fmla="*/ 2147483646 h 772"/>
              <a:gd name="T102" fmla="*/ 2147483646 w 912"/>
              <a:gd name="T103" fmla="*/ 2147483646 h 772"/>
              <a:gd name="T104" fmla="*/ 2147483646 w 912"/>
              <a:gd name="T105" fmla="*/ 2147483646 h 772"/>
              <a:gd name="T106" fmla="*/ 2147483646 w 912"/>
              <a:gd name="T107" fmla="*/ 2147483646 h 772"/>
              <a:gd name="T108" fmla="*/ 2147483646 w 912"/>
              <a:gd name="T109" fmla="*/ 2147483646 h 772"/>
              <a:gd name="T110" fmla="*/ 2147483646 w 912"/>
              <a:gd name="T111" fmla="*/ 2147483646 h 77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12" h="772">
                <a:moveTo>
                  <a:pt x="542" y="280"/>
                </a:moveTo>
                <a:lnTo>
                  <a:pt x="530" y="280"/>
                </a:lnTo>
                <a:lnTo>
                  <a:pt x="526" y="288"/>
                </a:lnTo>
                <a:lnTo>
                  <a:pt x="532" y="296"/>
                </a:lnTo>
                <a:lnTo>
                  <a:pt x="536" y="308"/>
                </a:lnTo>
                <a:lnTo>
                  <a:pt x="536" y="310"/>
                </a:lnTo>
                <a:lnTo>
                  <a:pt x="536" y="312"/>
                </a:lnTo>
                <a:lnTo>
                  <a:pt x="518" y="320"/>
                </a:lnTo>
                <a:lnTo>
                  <a:pt x="516" y="320"/>
                </a:lnTo>
                <a:lnTo>
                  <a:pt x="506" y="320"/>
                </a:lnTo>
                <a:lnTo>
                  <a:pt x="500" y="316"/>
                </a:lnTo>
                <a:lnTo>
                  <a:pt x="494" y="314"/>
                </a:lnTo>
                <a:lnTo>
                  <a:pt x="492" y="310"/>
                </a:lnTo>
                <a:lnTo>
                  <a:pt x="488" y="300"/>
                </a:lnTo>
                <a:lnTo>
                  <a:pt x="464" y="296"/>
                </a:lnTo>
                <a:lnTo>
                  <a:pt x="456" y="264"/>
                </a:lnTo>
                <a:lnTo>
                  <a:pt x="450" y="262"/>
                </a:lnTo>
                <a:lnTo>
                  <a:pt x="446" y="258"/>
                </a:lnTo>
                <a:lnTo>
                  <a:pt x="444" y="256"/>
                </a:lnTo>
                <a:lnTo>
                  <a:pt x="440" y="250"/>
                </a:lnTo>
                <a:lnTo>
                  <a:pt x="432" y="248"/>
                </a:lnTo>
                <a:lnTo>
                  <a:pt x="424" y="242"/>
                </a:lnTo>
                <a:lnTo>
                  <a:pt x="416" y="232"/>
                </a:lnTo>
                <a:lnTo>
                  <a:pt x="406" y="228"/>
                </a:lnTo>
                <a:lnTo>
                  <a:pt x="392" y="214"/>
                </a:lnTo>
                <a:lnTo>
                  <a:pt x="390" y="204"/>
                </a:lnTo>
                <a:lnTo>
                  <a:pt x="390" y="202"/>
                </a:lnTo>
                <a:lnTo>
                  <a:pt x="416" y="168"/>
                </a:lnTo>
                <a:lnTo>
                  <a:pt x="416" y="164"/>
                </a:lnTo>
                <a:lnTo>
                  <a:pt x="416" y="162"/>
                </a:lnTo>
                <a:lnTo>
                  <a:pt x="412" y="152"/>
                </a:lnTo>
                <a:lnTo>
                  <a:pt x="398" y="156"/>
                </a:lnTo>
                <a:lnTo>
                  <a:pt x="396" y="156"/>
                </a:lnTo>
                <a:lnTo>
                  <a:pt x="396" y="158"/>
                </a:lnTo>
                <a:lnTo>
                  <a:pt x="360" y="160"/>
                </a:lnTo>
                <a:lnTo>
                  <a:pt x="348" y="164"/>
                </a:lnTo>
                <a:lnTo>
                  <a:pt x="342" y="168"/>
                </a:lnTo>
                <a:lnTo>
                  <a:pt x="340" y="172"/>
                </a:lnTo>
                <a:lnTo>
                  <a:pt x="334" y="178"/>
                </a:lnTo>
                <a:lnTo>
                  <a:pt x="330" y="178"/>
                </a:lnTo>
                <a:lnTo>
                  <a:pt x="324" y="178"/>
                </a:lnTo>
                <a:lnTo>
                  <a:pt x="324" y="176"/>
                </a:lnTo>
                <a:lnTo>
                  <a:pt x="312" y="168"/>
                </a:lnTo>
                <a:lnTo>
                  <a:pt x="312" y="148"/>
                </a:lnTo>
                <a:lnTo>
                  <a:pt x="304" y="142"/>
                </a:lnTo>
                <a:lnTo>
                  <a:pt x="300" y="134"/>
                </a:lnTo>
                <a:lnTo>
                  <a:pt x="296" y="116"/>
                </a:lnTo>
                <a:lnTo>
                  <a:pt x="288" y="108"/>
                </a:lnTo>
                <a:lnTo>
                  <a:pt x="280" y="100"/>
                </a:lnTo>
                <a:lnTo>
                  <a:pt x="276" y="98"/>
                </a:lnTo>
                <a:lnTo>
                  <a:pt x="290" y="80"/>
                </a:lnTo>
                <a:lnTo>
                  <a:pt x="292" y="68"/>
                </a:lnTo>
                <a:lnTo>
                  <a:pt x="276" y="48"/>
                </a:lnTo>
                <a:lnTo>
                  <a:pt x="268" y="32"/>
                </a:lnTo>
                <a:lnTo>
                  <a:pt x="268" y="24"/>
                </a:lnTo>
                <a:lnTo>
                  <a:pt x="256" y="16"/>
                </a:lnTo>
                <a:lnTo>
                  <a:pt x="256" y="14"/>
                </a:lnTo>
                <a:lnTo>
                  <a:pt x="246" y="2"/>
                </a:lnTo>
                <a:lnTo>
                  <a:pt x="232" y="0"/>
                </a:lnTo>
                <a:lnTo>
                  <a:pt x="216" y="4"/>
                </a:lnTo>
                <a:lnTo>
                  <a:pt x="212" y="8"/>
                </a:lnTo>
                <a:lnTo>
                  <a:pt x="210" y="30"/>
                </a:lnTo>
                <a:lnTo>
                  <a:pt x="210" y="56"/>
                </a:lnTo>
                <a:lnTo>
                  <a:pt x="208" y="56"/>
                </a:lnTo>
                <a:lnTo>
                  <a:pt x="192" y="62"/>
                </a:lnTo>
                <a:lnTo>
                  <a:pt x="178" y="64"/>
                </a:lnTo>
                <a:lnTo>
                  <a:pt x="168" y="70"/>
                </a:lnTo>
                <a:lnTo>
                  <a:pt x="154" y="74"/>
                </a:lnTo>
                <a:lnTo>
                  <a:pt x="152" y="76"/>
                </a:lnTo>
                <a:lnTo>
                  <a:pt x="124" y="68"/>
                </a:lnTo>
                <a:lnTo>
                  <a:pt x="114" y="80"/>
                </a:lnTo>
                <a:lnTo>
                  <a:pt x="108" y="86"/>
                </a:lnTo>
                <a:lnTo>
                  <a:pt x="98" y="88"/>
                </a:lnTo>
                <a:lnTo>
                  <a:pt x="82" y="102"/>
                </a:lnTo>
                <a:lnTo>
                  <a:pt x="72" y="116"/>
                </a:lnTo>
                <a:lnTo>
                  <a:pt x="72" y="118"/>
                </a:lnTo>
                <a:lnTo>
                  <a:pt x="66" y="128"/>
                </a:lnTo>
                <a:lnTo>
                  <a:pt x="60" y="132"/>
                </a:lnTo>
                <a:lnTo>
                  <a:pt x="50" y="144"/>
                </a:lnTo>
                <a:lnTo>
                  <a:pt x="50" y="146"/>
                </a:lnTo>
                <a:lnTo>
                  <a:pt x="44" y="150"/>
                </a:lnTo>
                <a:lnTo>
                  <a:pt x="32" y="152"/>
                </a:lnTo>
                <a:lnTo>
                  <a:pt x="12" y="152"/>
                </a:lnTo>
                <a:lnTo>
                  <a:pt x="8" y="158"/>
                </a:lnTo>
                <a:lnTo>
                  <a:pt x="0" y="172"/>
                </a:lnTo>
                <a:lnTo>
                  <a:pt x="4" y="184"/>
                </a:lnTo>
                <a:lnTo>
                  <a:pt x="2" y="216"/>
                </a:lnTo>
                <a:lnTo>
                  <a:pt x="8" y="224"/>
                </a:lnTo>
                <a:lnTo>
                  <a:pt x="8" y="226"/>
                </a:lnTo>
                <a:lnTo>
                  <a:pt x="10" y="232"/>
                </a:lnTo>
                <a:lnTo>
                  <a:pt x="22" y="232"/>
                </a:lnTo>
                <a:lnTo>
                  <a:pt x="40" y="236"/>
                </a:lnTo>
                <a:lnTo>
                  <a:pt x="66" y="238"/>
                </a:lnTo>
                <a:lnTo>
                  <a:pt x="76" y="236"/>
                </a:lnTo>
                <a:lnTo>
                  <a:pt x="78" y="236"/>
                </a:lnTo>
                <a:lnTo>
                  <a:pt x="80" y="236"/>
                </a:lnTo>
                <a:lnTo>
                  <a:pt x="100" y="244"/>
                </a:lnTo>
                <a:lnTo>
                  <a:pt x="102" y="244"/>
                </a:lnTo>
                <a:lnTo>
                  <a:pt x="112" y="254"/>
                </a:lnTo>
                <a:lnTo>
                  <a:pt x="136" y="262"/>
                </a:lnTo>
                <a:lnTo>
                  <a:pt x="138" y="262"/>
                </a:lnTo>
                <a:lnTo>
                  <a:pt x="154" y="272"/>
                </a:lnTo>
                <a:lnTo>
                  <a:pt x="192" y="308"/>
                </a:lnTo>
                <a:lnTo>
                  <a:pt x="210" y="316"/>
                </a:lnTo>
                <a:lnTo>
                  <a:pt x="218" y="312"/>
                </a:lnTo>
                <a:lnTo>
                  <a:pt x="224" y="300"/>
                </a:lnTo>
                <a:lnTo>
                  <a:pt x="220" y="278"/>
                </a:lnTo>
                <a:lnTo>
                  <a:pt x="222" y="274"/>
                </a:lnTo>
                <a:lnTo>
                  <a:pt x="224" y="270"/>
                </a:lnTo>
                <a:lnTo>
                  <a:pt x="236" y="264"/>
                </a:lnTo>
                <a:lnTo>
                  <a:pt x="236" y="262"/>
                </a:lnTo>
                <a:lnTo>
                  <a:pt x="286" y="292"/>
                </a:lnTo>
                <a:lnTo>
                  <a:pt x="292" y="290"/>
                </a:lnTo>
                <a:lnTo>
                  <a:pt x="302" y="284"/>
                </a:lnTo>
                <a:lnTo>
                  <a:pt x="304" y="284"/>
                </a:lnTo>
                <a:lnTo>
                  <a:pt x="310" y="284"/>
                </a:lnTo>
                <a:lnTo>
                  <a:pt x="320" y="276"/>
                </a:lnTo>
                <a:lnTo>
                  <a:pt x="322" y="276"/>
                </a:lnTo>
                <a:lnTo>
                  <a:pt x="324" y="276"/>
                </a:lnTo>
                <a:lnTo>
                  <a:pt x="352" y="296"/>
                </a:lnTo>
                <a:lnTo>
                  <a:pt x="354" y="298"/>
                </a:lnTo>
                <a:lnTo>
                  <a:pt x="372" y="312"/>
                </a:lnTo>
                <a:lnTo>
                  <a:pt x="380" y="320"/>
                </a:lnTo>
                <a:lnTo>
                  <a:pt x="388" y="330"/>
                </a:lnTo>
                <a:lnTo>
                  <a:pt x="398" y="340"/>
                </a:lnTo>
                <a:lnTo>
                  <a:pt x="404" y="338"/>
                </a:lnTo>
                <a:lnTo>
                  <a:pt x="412" y="324"/>
                </a:lnTo>
                <a:lnTo>
                  <a:pt x="430" y="336"/>
                </a:lnTo>
                <a:lnTo>
                  <a:pt x="432" y="336"/>
                </a:lnTo>
                <a:lnTo>
                  <a:pt x="444" y="352"/>
                </a:lnTo>
                <a:lnTo>
                  <a:pt x="480" y="380"/>
                </a:lnTo>
                <a:lnTo>
                  <a:pt x="492" y="392"/>
                </a:lnTo>
                <a:lnTo>
                  <a:pt x="522" y="382"/>
                </a:lnTo>
                <a:lnTo>
                  <a:pt x="524" y="406"/>
                </a:lnTo>
                <a:lnTo>
                  <a:pt x="538" y="420"/>
                </a:lnTo>
                <a:lnTo>
                  <a:pt x="548" y="436"/>
                </a:lnTo>
                <a:lnTo>
                  <a:pt x="548" y="438"/>
                </a:lnTo>
                <a:lnTo>
                  <a:pt x="548" y="440"/>
                </a:lnTo>
                <a:lnTo>
                  <a:pt x="560" y="494"/>
                </a:lnTo>
                <a:lnTo>
                  <a:pt x="572" y="516"/>
                </a:lnTo>
                <a:lnTo>
                  <a:pt x="556" y="558"/>
                </a:lnTo>
                <a:lnTo>
                  <a:pt x="556" y="560"/>
                </a:lnTo>
                <a:lnTo>
                  <a:pt x="544" y="564"/>
                </a:lnTo>
                <a:lnTo>
                  <a:pt x="544" y="576"/>
                </a:lnTo>
                <a:lnTo>
                  <a:pt x="542" y="576"/>
                </a:lnTo>
                <a:lnTo>
                  <a:pt x="528" y="598"/>
                </a:lnTo>
                <a:lnTo>
                  <a:pt x="508" y="600"/>
                </a:lnTo>
                <a:lnTo>
                  <a:pt x="488" y="616"/>
                </a:lnTo>
                <a:lnTo>
                  <a:pt x="494" y="620"/>
                </a:lnTo>
                <a:lnTo>
                  <a:pt x="500" y="622"/>
                </a:lnTo>
                <a:lnTo>
                  <a:pt x="504" y="626"/>
                </a:lnTo>
                <a:lnTo>
                  <a:pt x="508" y="630"/>
                </a:lnTo>
                <a:lnTo>
                  <a:pt x="508" y="634"/>
                </a:lnTo>
                <a:lnTo>
                  <a:pt x="504" y="642"/>
                </a:lnTo>
                <a:lnTo>
                  <a:pt x="504" y="644"/>
                </a:lnTo>
                <a:lnTo>
                  <a:pt x="492" y="656"/>
                </a:lnTo>
                <a:lnTo>
                  <a:pt x="490" y="656"/>
                </a:lnTo>
                <a:lnTo>
                  <a:pt x="490" y="658"/>
                </a:lnTo>
                <a:lnTo>
                  <a:pt x="488" y="658"/>
                </a:lnTo>
                <a:lnTo>
                  <a:pt x="450" y="652"/>
                </a:lnTo>
                <a:lnTo>
                  <a:pt x="448" y="666"/>
                </a:lnTo>
                <a:lnTo>
                  <a:pt x="452" y="696"/>
                </a:lnTo>
                <a:lnTo>
                  <a:pt x="484" y="708"/>
                </a:lnTo>
                <a:lnTo>
                  <a:pt x="484" y="710"/>
                </a:lnTo>
                <a:lnTo>
                  <a:pt x="496" y="706"/>
                </a:lnTo>
                <a:lnTo>
                  <a:pt x="498" y="706"/>
                </a:lnTo>
                <a:lnTo>
                  <a:pt x="500" y="704"/>
                </a:lnTo>
                <a:lnTo>
                  <a:pt x="500" y="706"/>
                </a:lnTo>
                <a:lnTo>
                  <a:pt x="510" y="712"/>
                </a:lnTo>
                <a:lnTo>
                  <a:pt x="524" y="712"/>
                </a:lnTo>
                <a:lnTo>
                  <a:pt x="528" y="710"/>
                </a:lnTo>
                <a:lnTo>
                  <a:pt x="524" y="696"/>
                </a:lnTo>
                <a:lnTo>
                  <a:pt x="520" y="680"/>
                </a:lnTo>
                <a:lnTo>
                  <a:pt x="520" y="678"/>
                </a:lnTo>
                <a:lnTo>
                  <a:pt x="520" y="676"/>
                </a:lnTo>
                <a:lnTo>
                  <a:pt x="526" y="670"/>
                </a:lnTo>
                <a:lnTo>
                  <a:pt x="528" y="668"/>
                </a:lnTo>
                <a:lnTo>
                  <a:pt x="536" y="656"/>
                </a:lnTo>
                <a:lnTo>
                  <a:pt x="538" y="654"/>
                </a:lnTo>
                <a:lnTo>
                  <a:pt x="552" y="644"/>
                </a:lnTo>
                <a:lnTo>
                  <a:pt x="552" y="642"/>
                </a:lnTo>
                <a:lnTo>
                  <a:pt x="554" y="642"/>
                </a:lnTo>
                <a:lnTo>
                  <a:pt x="572" y="640"/>
                </a:lnTo>
                <a:lnTo>
                  <a:pt x="572" y="644"/>
                </a:lnTo>
                <a:lnTo>
                  <a:pt x="572" y="656"/>
                </a:lnTo>
                <a:lnTo>
                  <a:pt x="576" y="664"/>
                </a:lnTo>
                <a:lnTo>
                  <a:pt x="580" y="674"/>
                </a:lnTo>
                <a:lnTo>
                  <a:pt x="596" y="684"/>
                </a:lnTo>
                <a:lnTo>
                  <a:pt x="640" y="688"/>
                </a:lnTo>
                <a:lnTo>
                  <a:pt x="642" y="688"/>
                </a:lnTo>
                <a:lnTo>
                  <a:pt x="644" y="688"/>
                </a:lnTo>
                <a:lnTo>
                  <a:pt x="644" y="690"/>
                </a:lnTo>
                <a:lnTo>
                  <a:pt x="644" y="692"/>
                </a:lnTo>
                <a:lnTo>
                  <a:pt x="644" y="706"/>
                </a:lnTo>
                <a:lnTo>
                  <a:pt x="656" y="720"/>
                </a:lnTo>
                <a:lnTo>
                  <a:pt x="666" y="724"/>
                </a:lnTo>
                <a:lnTo>
                  <a:pt x="668" y="724"/>
                </a:lnTo>
                <a:lnTo>
                  <a:pt x="668" y="726"/>
                </a:lnTo>
                <a:lnTo>
                  <a:pt x="668" y="732"/>
                </a:lnTo>
                <a:lnTo>
                  <a:pt x="668" y="740"/>
                </a:lnTo>
                <a:lnTo>
                  <a:pt x="664" y="756"/>
                </a:lnTo>
                <a:lnTo>
                  <a:pt x="670" y="760"/>
                </a:lnTo>
                <a:lnTo>
                  <a:pt x="678" y="760"/>
                </a:lnTo>
                <a:lnTo>
                  <a:pt x="684" y="762"/>
                </a:lnTo>
                <a:lnTo>
                  <a:pt x="688" y="764"/>
                </a:lnTo>
                <a:lnTo>
                  <a:pt x="706" y="772"/>
                </a:lnTo>
                <a:lnTo>
                  <a:pt x="716" y="764"/>
                </a:lnTo>
                <a:lnTo>
                  <a:pt x="728" y="750"/>
                </a:lnTo>
                <a:lnTo>
                  <a:pt x="730" y="744"/>
                </a:lnTo>
                <a:lnTo>
                  <a:pt x="732" y="742"/>
                </a:lnTo>
                <a:lnTo>
                  <a:pt x="734" y="740"/>
                </a:lnTo>
                <a:lnTo>
                  <a:pt x="730" y="722"/>
                </a:lnTo>
                <a:lnTo>
                  <a:pt x="728" y="714"/>
                </a:lnTo>
                <a:lnTo>
                  <a:pt x="728" y="712"/>
                </a:lnTo>
                <a:lnTo>
                  <a:pt x="728" y="710"/>
                </a:lnTo>
                <a:lnTo>
                  <a:pt x="736" y="700"/>
                </a:lnTo>
                <a:lnTo>
                  <a:pt x="748" y="690"/>
                </a:lnTo>
                <a:lnTo>
                  <a:pt x="750" y="690"/>
                </a:lnTo>
                <a:lnTo>
                  <a:pt x="776" y="690"/>
                </a:lnTo>
                <a:lnTo>
                  <a:pt x="780" y="688"/>
                </a:lnTo>
                <a:lnTo>
                  <a:pt x="780" y="676"/>
                </a:lnTo>
                <a:lnTo>
                  <a:pt x="776" y="664"/>
                </a:lnTo>
                <a:lnTo>
                  <a:pt x="766" y="648"/>
                </a:lnTo>
                <a:lnTo>
                  <a:pt x="766" y="628"/>
                </a:lnTo>
                <a:lnTo>
                  <a:pt x="766" y="626"/>
                </a:lnTo>
                <a:lnTo>
                  <a:pt x="770" y="614"/>
                </a:lnTo>
                <a:lnTo>
                  <a:pt x="772" y="614"/>
                </a:lnTo>
                <a:lnTo>
                  <a:pt x="792" y="582"/>
                </a:lnTo>
                <a:lnTo>
                  <a:pt x="794" y="582"/>
                </a:lnTo>
                <a:lnTo>
                  <a:pt x="796" y="580"/>
                </a:lnTo>
                <a:lnTo>
                  <a:pt x="800" y="580"/>
                </a:lnTo>
                <a:lnTo>
                  <a:pt x="808" y="582"/>
                </a:lnTo>
                <a:lnTo>
                  <a:pt x="828" y="592"/>
                </a:lnTo>
                <a:lnTo>
                  <a:pt x="840" y="596"/>
                </a:lnTo>
                <a:lnTo>
                  <a:pt x="840" y="590"/>
                </a:lnTo>
                <a:lnTo>
                  <a:pt x="838" y="588"/>
                </a:lnTo>
                <a:lnTo>
                  <a:pt x="838" y="586"/>
                </a:lnTo>
                <a:lnTo>
                  <a:pt x="840" y="580"/>
                </a:lnTo>
                <a:lnTo>
                  <a:pt x="846" y="572"/>
                </a:lnTo>
                <a:lnTo>
                  <a:pt x="860" y="562"/>
                </a:lnTo>
                <a:lnTo>
                  <a:pt x="860" y="560"/>
                </a:lnTo>
                <a:lnTo>
                  <a:pt x="876" y="556"/>
                </a:lnTo>
                <a:lnTo>
                  <a:pt x="890" y="556"/>
                </a:lnTo>
                <a:lnTo>
                  <a:pt x="892" y="556"/>
                </a:lnTo>
                <a:lnTo>
                  <a:pt x="900" y="556"/>
                </a:lnTo>
                <a:lnTo>
                  <a:pt x="904" y="536"/>
                </a:lnTo>
                <a:lnTo>
                  <a:pt x="904" y="524"/>
                </a:lnTo>
                <a:lnTo>
                  <a:pt x="906" y="512"/>
                </a:lnTo>
                <a:lnTo>
                  <a:pt x="906" y="510"/>
                </a:lnTo>
                <a:lnTo>
                  <a:pt x="908" y="508"/>
                </a:lnTo>
                <a:lnTo>
                  <a:pt x="912" y="496"/>
                </a:lnTo>
                <a:lnTo>
                  <a:pt x="906" y="488"/>
                </a:lnTo>
                <a:lnTo>
                  <a:pt x="896" y="480"/>
                </a:lnTo>
                <a:lnTo>
                  <a:pt x="876" y="476"/>
                </a:lnTo>
                <a:lnTo>
                  <a:pt x="868" y="472"/>
                </a:lnTo>
                <a:lnTo>
                  <a:pt x="852" y="460"/>
                </a:lnTo>
                <a:lnTo>
                  <a:pt x="840" y="456"/>
                </a:lnTo>
                <a:lnTo>
                  <a:pt x="840" y="454"/>
                </a:lnTo>
                <a:lnTo>
                  <a:pt x="824" y="436"/>
                </a:lnTo>
                <a:lnTo>
                  <a:pt x="812" y="436"/>
                </a:lnTo>
                <a:lnTo>
                  <a:pt x="810" y="436"/>
                </a:lnTo>
                <a:lnTo>
                  <a:pt x="798" y="430"/>
                </a:lnTo>
                <a:lnTo>
                  <a:pt x="790" y="440"/>
                </a:lnTo>
                <a:lnTo>
                  <a:pt x="788" y="476"/>
                </a:lnTo>
                <a:lnTo>
                  <a:pt x="792" y="492"/>
                </a:lnTo>
                <a:lnTo>
                  <a:pt x="796" y="492"/>
                </a:lnTo>
                <a:lnTo>
                  <a:pt x="798" y="492"/>
                </a:lnTo>
                <a:lnTo>
                  <a:pt x="808" y="496"/>
                </a:lnTo>
                <a:lnTo>
                  <a:pt x="814" y="510"/>
                </a:lnTo>
                <a:lnTo>
                  <a:pt x="816" y="510"/>
                </a:lnTo>
                <a:lnTo>
                  <a:pt x="816" y="512"/>
                </a:lnTo>
                <a:lnTo>
                  <a:pt x="812" y="536"/>
                </a:lnTo>
                <a:lnTo>
                  <a:pt x="812" y="538"/>
                </a:lnTo>
                <a:lnTo>
                  <a:pt x="812" y="540"/>
                </a:lnTo>
                <a:lnTo>
                  <a:pt x="800" y="546"/>
                </a:lnTo>
                <a:lnTo>
                  <a:pt x="798" y="548"/>
                </a:lnTo>
                <a:lnTo>
                  <a:pt x="798" y="546"/>
                </a:lnTo>
                <a:lnTo>
                  <a:pt x="796" y="546"/>
                </a:lnTo>
                <a:lnTo>
                  <a:pt x="792" y="544"/>
                </a:lnTo>
                <a:lnTo>
                  <a:pt x="778" y="550"/>
                </a:lnTo>
                <a:lnTo>
                  <a:pt x="778" y="552"/>
                </a:lnTo>
                <a:lnTo>
                  <a:pt x="780" y="552"/>
                </a:lnTo>
                <a:lnTo>
                  <a:pt x="782" y="574"/>
                </a:lnTo>
                <a:lnTo>
                  <a:pt x="780" y="578"/>
                </a:lnTo>
                <a:lnTo>
                  <a:pt x="776" y="580"/>
                </a:lnTo>
                <a:lnTo>
                  <a:pt x="768" y="580"/>
                </a:lnTo>
                <a:lnTo>
                  <a:pt x="762" y="578"/>
                </a:lnTo>
                <a:lnTo>
                  <a:pt x="758" y="576"/>
                </a:lnTo>
                <a:lnTo>
                  <a:pt x="748" y="568"/>
                </a:lnTo>
                <a:lnTo>
                  <a:pt x="746" y="568"/>
                </a:lnTo>
                <a:lnTo>
                  <a:pt x="746" y="566"/>
                </a:lnTo>
                <a:lnTo>
                  <a:pt x="740" y="552"/>
                </a:lnTo>
                <a:lnTo>
                  <a:pt x="736" y="550"/>
                </a:lnTo>
                <a:lnTo>
                  <a:pt x="728" y="546"/>
                </a:lnTo>
                <a:lnTo>
                  <a:pt x="726" y="546"/>
                </a:lnTo>
                <a:lnTo>
                  <a:pt x="714" y="538"/>
                </a:lnTo>
                <a:lnTo>
                  <a:pt x="712" y="538"/>
                </a:lnTo>
                <a:lnTo>
                  <a:pt x="712" y="536"/>
                </a:lnTo>
                <a:lnTo>
                  <a:pt x="710" y="524"/>
                </a:lnTo>
                <a:lnTo>
                  <a:pt x="712" y="512"/>
                </a:lnTo>
                <a:lnTo>
                  <a:pt x="716" y="506"/>
                </a:lnTo>
                <a:lnTo>
                  <a:pt x="716" y="502"/>
                </a:lnTo>
                <a:lnTo>
                  <a:pt x="712" y="488"/>
                </a:lnTo>
                <a:lnTo>
                  <a:pt x="700" y="478"/>
                </a:lnTo>
                <a:lnTo>
                  <a:pt x="700" y="476"/>
                </a:lnTo>
                <a:lnTo>
                  <a:pt x="698" y="444"/>
                </a:lnTo>
                <a:lnTo>
                  <a:pt x="690" y="436"/>
                </a:lnTo>
                <a:lnTo>
                  <a:pt x="688" y="436"/>
                </a:lnTo>
                <a:lnTo>
                  <a:pt x="688" y="434"/>
                </a:lnTo>
                <a:lnTo>
                  <a:pt x="682" y="420"/>
                </a:lnTo>
                <a:lnTo>
                  <a:pt x="652" y="416"/>
                </a:lnTo>
                <a:lnTo>
                  <a:pt x="644" y="410"/>
                </a:lnTo>
                <a:lnTo>
                  <a:pt x="638" y="402"/>
                </a:lnTo>
                <a:lnTo>
                  <a:pt x="624" y="402"/>
                </a:lnTo>
                <a:lnTo>
                  <a:pt x="618" y="398"/>
                </a:lnTo>
                <a:lnTo>
                  <a:pt x="610" y="392"/>
                </a:lnTo>
                <a:lnTo>
                  <a:pt x="608" y="390"/>
                </a:lnTo>
                <a:lnTo>
                  <a:pt x="604" y="384"/>
                </a:lnTo>
                <a:lnTo>
                  <a:pt x="598" y="376"/>
                </a:lnTo>
                <a:lnTo>
                  <a:pt x="596" y="362"/>
                </a:lnTo>
                <a:lnTo>
                  <a:pt x="596" y="360"/>
                </a:lnTo>
                <a:lnTo>
                  <a:pt x="600" y="336"/>
                </a:lnTo>
                <a:lnTo>
                  <a:pt x="604" y="324"/>
                </a:lnTo>
                <a:lnTo>
                  <a:pt x="606" y="324"/>
                </a:lnTo>
                <a:lnTo>
                  <a:pt x="636" y="310"/>
                </a:lnTo>
                <a:lnTo>
                  <a:pt x="648" y="296"/>
                </a:lnTo>
                <a:lnTo>
                  <a:pt x="650" y="284"/>
                </a:lnTo>
                <a:lnTo>
                  <a:pt x="648" y="276"/>
                </a:lnTo>
                <a:lnTo>
                  <a:pt x="644" y="262"/>
                </a:lnTo>
                <a:lnTo>
                  <a:pt x="640" y="254"/>
                </a:lnTo>
                <a:lnTo>
                  <a:pt x="634" y="256"/>
                </a:lnTo>
                <a:lnTo>
                  <a:pt x="624" y="254"/>
                </a:lnTo>
                <a:lnTo>
                  <a:pt x="616" y="260"/>
                </a:lnTo>
                <a:lnTo>
                  <a:pt x="606" y="272"/>
                </a:lnTo>
                <a:lnTo>
                  <a:pt x="592" y="286"/>
                </a:lnTo>
                <a:lnTo>
                  <a:pt x="590" y="286"/>
                </a:lnTo>
                <a:lnTo>
                  <a:pt x="578" y="290"/>
                </a:lnTo>
                <a:lnTo>
                  <a:pt x="568" y="288"/>
                </a:lnTo>
                <a:lnTo>
                  <a:pt x="542" y="28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24" name="宁夏"/>
          <p:cNvSpPr/>
          <p:nvPr>
            <p:custDataLst>
              <p:tags r:id="rId4"/>
            </p:custDataLst>
          </p:nvPr>
        </p:nvSpPr>
        <p:spPr bwMode="auto">
          <a:xfrm>
            <a:off x="3848735" y="3282315"/>
            <a:ext cx="388620" cy="641350"/>
          </a:xfrm>
          <a:custGeom>
            <a:avLst/>
            <a:gdLst>
              <a:gd name="T0" fmla="*/ 2147483646 w 184"/>
              <a:gd name="T1" fmla="*/ 2147483646 h 304"/>
              <a:gd name="T2" fmla="*/ 2147483646 w 184"/>
              <a:gd name="T3" fmla="*/ 2147483646 h 304"/>
              <a:gd name="T4" fmla="*/ 2147483646 w 184"/>
              <a:gd name="T5" fmla="*/ 2147483646 h 304"/>
              <a:gd name="T6" fmla="*/ 2147483646 w 184"/>
              <a:gd name="T7" fmla="*/ 2147483646 h 304"/>
              <a:gd name="T8" fmla="*/ 2147483646 w 184"/>
              <a:gd name="T9" fmla="*/ 2147483646 h 304"/>
              <a:gd name="T10" fmla="*/ 2147483646 w 184"/>
              <a:gd name="T11" fmla="*/ 2147483646 h 304"/>
              <a:gd name="T12" fmla="*/ 2147483646 w 184"/>
              <a:gd name="T13" fmla="*/ 2147483646 h 304"/>
              <a:gd name="T14" fmla="*/ 2147483646 w 184"/>
              <a:gd name="T15" fmla="*/ 2147483646 h 304"/>
              <a:gd name="T16" fmla="*/ 2147483646 w 184"/>
              <a:gd name="T17" fmla="*/ 2147483646 h 304"/>
              <a:gd name="T18" fmla="*/ 2147483646 w 184"/>
              <a:gd name="T19" fmla="*/ 2147483646 h 304"/>
              <a:gd name="T20" fmla="*/ 2147483646 w 184"/>
              <a:gd name="T21" fmla="*/ 2147483646 h 304"/>
              <a:gd name="T22" fmla="*/ 2147483646 w 184"/>
              <a:gd name="T23" fmla="*/ 2147483646 h 304"/>
              <a:gd name="T24" fmla="*/ 2147483646 w 184"/>
              <a:gd name="T25" fmla="*/ 2147483646 h 304"/>
              <a:gd name="T26" fmla="*/ 2147483646 w 184"/>
              <a:gd name="T27" fmla="*/ 2147483646 h 304"/>
              <a:gd name="T28" fmla="*/ 2147483646 w 184"/>
              <a:gd name="T29" fmla="*/ 2147483646 h 304"/>
              <a:gd name="T30" fmla="*/ 2147483646 w 184"/>
              <a:gd name="T31" fmla="*/ 2147483646 h 304"/>
              <a:gd name="T32" fmla="*/ 2147483646 w 184"/>
              <a:gd name="T33" fmla="*/ 2147483646 h 304"/>
              <a:gd name="T34" fmla="*/ 2147483646 w 184"/>
              <a:gd name="T35" fmla="*/ 2147483646 h 304"/>
              <a:gd name="T36" fmla="*/ 2147483646 w 184"/>
              <a:gd name="T37" fmla="*/ 2147483646 h 304"/>
              <a:gd name="T38" fmla="*/ 2147483646 w 184"/>
              <a:gd name="T39" fmla="*/ 2147483646 h 304"/>
              <a:gd name="T40" fmla="*/ 2147483646 w 184"/>
              <a:gd name="T41" fmla="*/ 2147483646 h 304"/>
              <a:gd name="T42" fmla="*/ 2147483646 w 184"/>
              <a:gd name="T43" fmla="*/ 2147483646 h 304"/>
              <a:gd name="T44" fmla="*/ 2147483646 w 184"/>
              <a:gd name="T45" fmla="*/ 2147483646 h 304"/>
              <a:gd name="T46" fmla="*/ 2147483646 w 184"/>
              <a:gd name="T47" fmla="*/ 2147483646 h 304"/>
              <a:gd name="T48" fmla="*/ 2147483646 w 184"/>
              <a:gd name="T49" fmla="*/ 2147483646 h 304"/>
              <a:gd name="T50" fmla="*/ 2147483646 w 184"/>
              <a:gd name="T51" fmla="*/ 2147483646 h 304"/>
              <a:gd name="T52" fmla="*/ 2147483646 w 184"/>
              <a:gd name="T53" fmla="*/ 2147483646 h 304"/>
              <a:gd name="T54" fmla="*/ 2147483646 w 184"/>
              <a:gd name="T55" fmla="*/ 2147483646 h 304"/>
              <a:gd name="T56" fmla="*/ 2147483646 w 184"/>
              <a:gd name="T57" fmla="*/ 2147483646 h 304"/>
              <a:gd name="T58" fmla="*/ 2147483646 w 184"/>
              <a:gd name="T59" fmla="*/ 2147483646 h 304"/>
              <a:gd name="T60" fmla="*/ 2147483646 w 184"/>
              <a:gd name="T61" fmla="*/ 2147483646 h 304"/>
              <a:gd name="T62" fmla="*/ 2147483646 w 184"/>
              <a:gd name="T63" fmla="*/ 2147483646 h 304"/>
              <a:gd name="T64" fmla="*/ 2147483646 w 184"/>
              <a:gd name="T65" fmla="*/ 2147483646 h 304"/>
              <a:gd name="T66" fmla="*/ 2147483646 w 184"/>
              <a:gd name="T67" fmla="*/ 2147483646 h 304"/>
              <a:gd name="T68" fmla="*/ 2147483646 w 184"/>
              <a:gd name="T69" fmla="*/ 2147483646 h 304"/>
              <a:gd name="T70" fmla="*/ 2147483646 w 184"/>
              <a:gd name="T71" fmla="*/ 2147483646 h 304"/>
              <a:gd name="T72" fmla="*/ 2147483646 w 184"/>
              <a:gd name="T73" fmla="*/ 2147483646 h 304"/>
              <a:gd name="T74" fmla="*/ 2147483646 w 184"/>
              <a:gd name="T75" fmla="*/ 2147483646 h 304"/>
              <a:gd name="T76" fmla="*/ 2147483646 w 184"/>
              <a:gd name="T77" fmla="*/ 2147483646 h 304"/>
              <a:gd name="T78" fmla="*/ 2147483646 w 184"/>
              <a:gd name="T79" fmla="*/ 2147483646 h 304"/>
              <a:gd name="T80" fmla="*/ 2147483646 w 184"/>
              <a:gd name="T81" fmla="*/ 2147483646 h 304"/>
              <a:gd name="T82" fmla="*/ 2147483646 w 184"/>
              <a:gd name="T83" fmla="*/ 2147483646 h 304"/>
              <a:gd name="T84" fmla="*/ 2147483646 w 184"/>
              <a:gd name="T85" fmla="*/ 2147483646 h 304"/>
              <a:gd name="T86" fmla="*/ 2147483646 w 184"/>
              <a:gd name="T87" fmla="*/ 2147483646 h 304"/>
              <a:gd name="T88" fmla="*/ 2147483646 w 184"/>
              <a:gd name="T89" fmla="*/ 2147483646 h 304"/>
              <a:gd name="T90" fmla="*/ 2147483646 w 184"/>
              <a:gd name="T91" fmla="*/ 2147483646 h 304"/>
              <a:gd name="T92" fmla="*/ 2147483646 w 184"/>
              <a:gd name="T93" fmla="*/ 2147483646 h 304"/>
              <a:gd name="T94" fmla="*/ 2147483646 w 184"/>
              <a:gd name="T95" fmla="*/ 2147483646 h 304"/>
              <a:gd name="T96" fmla="*/ 2147483646 w 184"/>
              <a:gd name="T97" fmla="*/ 2147483646 h 304"/>
              <a:gd name="T98" fmla="*/ 2147483646 w 184"/>
              <a:gd name="T99" fmla="*/ 0 h 30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84" h="304">
                <a:moveTo>
                  <a:pt x="108" y="18"/>
                </a:moveTo>
                <a:lnTo>
                  <a:pt x="92" y="58"/>
                </a:lnTo>
                <a:lnTo>
                  <a:pt x="92" y="84"/>
                </a:lnTo>
                <a:lnTo>
                  <a:pt x="92" y="86"/>
                </a:lnTo>
                <a:lnTo>
                  <a:pt x="84" y="100"/>
                </a:lnTo>
                <a:lnTo>
                  <a:pt x="84" y="108"/>
                </a:lnTo>
                <a:lnTo>
                  <a:pt x="84" y="112"/>
                </a:lnTo>
                <a:lnTo>
                  <a:pt x="82" y="116"/>
                </a:lnTo>
                <a:lnTo>
                  <a:pt x="80" y="120"/>
                </a:lnTo>
                <a:lnTo>
                  <a:pt x="76" y="122"/>
                </a:lnTo>
                <a:lnTo>
                  <a:pt x="76" y="124"/>
                </a:lnTo>
                <a:lnTo>
                  <a:pt x="74" y="124"/>
                </a:lnTo>
                <a:lnTo>
                  <a:pt x="74" y="122"/>
                </a:lnTo>
                <a:lnTo>
                  <a:pt x="54" y="120"/>
                </a:lnTo>
                <a:lnTo>
                  <a:pt x="44" y="130"/>
                </a:lnTo>
                <a:lnTo>
                  <a:pt x="12" y="134"/>
                </a:lnTo>
                <a:lnTo>
                  <a:pt x="0" y="134"/>
                </a:lnTo>
                <a:lnTo>
                  <a:pt x="8" y="140"/>
                </a:lnTo>
                <a:lnTo>
                  <a:pt x="36" y="144"/>
                </a:lnTo>
                <a:lnTo>
                  <a:pt x="38" y="144"/>
                </a:lnTo>
                <a:lnTo>
                  <a:pt x="40" y="144"/>
                </a:lnTo>
                <a:lnTo>
                  <a:pt x="48" y="162"/>
                </a:lnTo>
                <a:lnTo>
                  <a:pt x="56" y="168"/>
                </a:lnTo>
                <a:lnTo>
                  <a:pt x="60" y="174"/>
                </a:lnTo>
                <a:lnTo>
                  <a:pt x="60" y="184"/>
                </a:lnTo>
                <a:lnTo>
                  <a:pt x="60" y="206"/>
                </a:lnTo>
                <a:lnTo>
                  <a:pt x="70" y="216"/>
                </a:lnTo>
                <a:lnTo>
                  <a:pt x="72" y="216"/>
                </a:lnTo>
                <a:lnTo>
                  <a:pt x="76" y="232"/>
                </a:lnTo>
                <a:lnTo>
                  <a:pt x="76" y="240"/>
                </a:lnTo>
                <a:lnTo>
                  <a:pt x="72" y="248"/>
                </a:lnTo>
                <a:lnTo>
                  <a:pt x="70" y="256"/>
                </a:lnTo>
                <a:lnTo>
                  <a:pt x="72" y="264"/>
                </a:lnTo>
                <a:lnTo>
                  <a:pt x="82" y="270"/>
                </a:lnTo>
                <a:lnTo>
                  <a:pt x="94" y="276"/>
                </a:lnTo>
                <a:lnTo>
                  <a:pt x="100" y="280"/>
                </a:lnTo>
                <a:lnTo>
                  <a:pt x="106" y="292"/>
                </a:lnTo>
                <a:lnTo>
                  <a:pt x="114" y="298"/>
                </a:lnTo>
                <a:lnTo>
                  <a:pt x="116" y="302"/>
                </a:lnTo>
                <a:lnTo>
                  <a:pt x="124" y="304"/>
                </a:lnTo>
                <a:lnTo>
                  <a:pt x="122" y="288"/>
                </a:lnTo>
                <a:lnTo>
                  <a:pt x="122" y="282"/>
                </a:lnTo>
                <a:lnTo>
                  <a:pt x="122" y="278"/>
                </a:lnTo>
                <a:lnTo>
                  <a:pt x="126" y="274"/>
                </a:lnTo>
                <a:lnTo>
                  <a:pt x="128" y="272"/>
                </a:lnTo>
                <a:lnTo>
                  <a:pt x="140" y="268"/>
                </a:lnTo>
                <a:lnTo>
                  <a:pt x="142" y="268"/>
                </a:lnTo>
                <a:lnTo>
                  <a:pt x="144" y="268"/>
                </a:lnTo>
                <a:lnTo>
                  <a:pt x="148" y="270"/>
                </a:lnTo>
                <a:lnTo>
                  <a:pt x="156" y="266"/>
                </a:lnTo>
                <a:lnTo>
                  <a:pt x="156" y="264"/>
                </a:lnTo>
                <a:lnTo>
                  <a:pt x="158" y="244"/>
                </a:lnTo>
                <a:lnTo>
                  <a:pt x="154" y="236"/>
                </a:lnTo>
                <a:lnTo>
                  <a:pt x="148" y="232"/>
                </a:lnTo>
                <a:lnTo>
                  <a:pt x="140" y="232"/>
                </a:lnTo>
                <a:lnTo>
                  <a:pt x="138" y="232"/>
                </a:lnTo>
                <a:lnTo>
                  <a:pt x="136" y="230"/>
                </a:lnTo>
                <a:lnTo>
                  <a:pt x="132" y="210"/>
                </a:lnTo>
                <a:lnTo>
                  <a:pt x="134" y="168"/>
                </a:lnTo>
                <a:lnTo>
                  <a:pt x="136" y="168"/>
                </a:lnTo>
                <a:lnTo>
                  <a:pt x="148" y="150"/>
                </a:lnTo>
                <a:lnTo>
                  <a:pt x="164" y="160"/>
                </a:lnTo>
                <a:lnTo>
                  <a:pt x="176" y="160"/>
                </a:lnTo>
                <a:lnTo>
                  <a:pt x="184" y="108"/>
                </a:lnTo>
                <a:lnTo>
                  <a:pt x="180" y="100"/>
                </a:lnTo>
                <a:lnTo>
                  <a:pt x="174" y="96"/>
                </a:lnTo>
                <a:lnTo>
                  <a:pt x="168" y="96"/>
                </a:lnTo>
                <a:lnTo>
                  <a:pt x="166" y="96"/>
                </a:lnTo>
                <a:lnTo>
                  <a:pt x="154" y="98"/>
                </a:lnTo>
                <a:lnTo>
                  <a:pt x="152" y="96"/>
                </a:lnTo>
                <a:lnTo>
                  <a:pt x="144" y="84"/>
                </a:lnTo>
                <a:lnTo>
                  <a:pt x="142" y="84"/>
                </a:lnTo>
                <a:lnTo>
                  <a:pt x="142" y="64"/>
                </a:lnTo>
                <a:lnTo>
                  <a:pt x="146" y="52"/>
                </a:lnTo>
                <a:lnTo>
                  <a:pt x="148" y="48"/>
                </a:lnTo>
                <a:lnTo>
                  <a:pt x="150" y="42"/>
                </a:lnTo>
                <a:lnTo>
                  <a:pt x="152" y="36"/>
                </a:lnTo>
                <a:lnTo>
                  <a:pt x="156" y="32"/>
                </a:lnTo>
                <a:lnTo>
                  <a:pt x="156" y="20"/>
                </a:lnTo>
                <a:lnTo>
                  <a:pt x="144" y="8"/>
                </a:lnTo>
                <a:lnTo>
                  <a:pt x="128" y="0"/>
                </a:lnTo>
                <a:lnTo>
                  <a:pt x="108" y="1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26" name="新疆"/>
          <p:cNvSpPr/>
          <p:nvPr>
            <p:custDataLst>
              <p:tags r:id="rId5"/>
            </p:custDataLst>
          </p:nvPr>
        </p:nvSpPr>
        <p:spPr bwMode="auto">
          <a:xfrm>
            <a:off x="175895" y="1594485"/>
            <a:ext cx="2749550" cy="2079625"/>
          </a:xfrm>
          <a:custGeom>
            <a:avLst/>
            <a:gdLst>
              <a:gd name="T0" fmla="*/ 2147483646 w 1304"/>
              <a:gd name="T1" fmla="*/ 2147483646 h 986"/>
              <a:gd name="T2" fmla="*/ 2147483646 w 1304"/>
              <a:gd name="T3" fmla="*/ 2147483646 h 986"/>
              <a:gd name="T4" fmla="*/ 2147483646 w 1304"/>
              <a:gd name="T5" fmla="*/ 2147483646 h 986"/>
              <a:gd name="T6" fmla="*/ 2147483646 w 1304"/>
              <a:gd name="T7" fmla="*/ 2147483646 h 986"/>
              <a:gd name="T8" fmla="*/ 2147483646 w 1304"/>
              <a:gd name="T9" fmla="*/ 2147483646 h 986"/>
              <a:gd name="T10" fmla="*/ 2147483646 w 1304"/>
              <a:gd name="T11" fmla="*/ 2147483646 h 986"/>
              <a:gd name="T12" fmla="*/ 2147483646 w 1304"/>
              <a:gd name="T13" fmla="*/ 2147483646 h 986"/>
              <a:gd name="T14" fmla="*/ 2147483646 w 1304"/>
              <a:gd name="T15" fmla="*/ 2147483646 h 986"/>
              <a:gd name="T16" fmla="*/ 2147483646 w 1304"/>
              <a:gd name="T17" fmla="*/ 2147483646 h 986"/>
              <a:gd name="T18" fmla="*/ 2147483646 w 1304"/>
              <a:gd name="T19" fmla="*/ 2147483646 h 986"/>
              <a:gd name="T20" fmla="*/ 2147483646 w 1304"/>
              <a:gd name="T21" fmla="*/ 2147483646 h 986"/>
              <a:gd name="T22" fmla="*/ 2147483646 w 1304"/>
              <a:gd name="T23" fmla="*/ 2147483646 h 986"/>
              <a:gd name="T24" fmla="*/ 2147483646 w 1304"/>
              <a:gd name="T25" fmla="*/ 2147483646 h 986"/>
              <a:gd name="T26" fmla="*/ 2147483646 w 1304"/>
              <a:gd name="T27" fmla="*/ 2147483646 h 986"/>
              <a:gd name="T28" fmla="*/ 2147483646 w 1304"/>
              <a:gd name="T29" fmla="*/ 2147483646 h 986"/>
              <a:gd name="T30" fmla="*/ 2147483646 w 1304"/>
              <a:gd name="T31" fmla="*/ 2147483646 h 986"/>
              <a:gd name="T32" fmla="*/ 2147483646 w 1304"/>
              <a:gd name="T33" fmla="*/ 2147483646 h 986"/>
              <a:gd name="T34" fmla="*/ 2147483646 w 1304"/>
              <a:gd name="T35" fmla="*/ 2147483646 h 986"/>
              <a:gd name="T36" fmla="*/ 2147483646 w 1304"/>
              <a:gd name="T37" fmla="*/ 2147483646 h 986"/>
              <a:gd name="T38" fmla="*/ 2147483646 w 1304"/>
              <a:gd name="T39" fmla="*/ 2147483646 h 986"/>
              <a:gd name="T40" fmla="*/ 2147483646 w 1304"/>
              <a:gd name="T41" fmla="*/ 2147483646 h 986"/>
              <a:gd name="T42" fmla="*/ 2147483646 w 1304"/>
              <a:gd name="T43" fmla="*/ 2147483646 h 986"/>
              <a:gd name="T44" fmla="*/ 2147483646 w 1304"/>
              <a:gd name="T45" fmla="*/ 2147483646 h 986"/>
              <a:gd name="T46" fmla="*/ 2147483646 w 1304"/>
              <a:gd name="T47" fmla="*/ 2147483646 h 986"/>
              <a:gd name="T48" fmla="*/ 2147483646 w 1304"/>
              <a:gd name="T49" fmla="*/ 2147483646 h 986"/>
              <a:gd name="T50" fmla="*/ 2147483646 w 1304"/>
              <a:gd name="T51" fmla="*/ 2147483646 h 986"/>
              <a:gd name="T52" fmla="*/ 2147483646 w 1304"/>
              <a:gd name="T53" fmla="*/ 2147483646 h 986"/>
              <a:gd name="T54" fmla="*/ 2147483646 w 1304"/>
              <a:gd name="T55" fmla="*/ 2147483646 h 986"/>
              <a:gd name="T56" fmla="*/ 2147483646 w 1304"/>
              <a:gd name="T57" fmla="*/ 2147483646 h 986"/>
              <a:gd name="T58" fmla="*/ 2147483646 w 1304"/>
              <a:gd name="T59" fmla="*/ 2147483646 h 986"/>
              <a:gd name="T60" fmla="*/ 2147483646 w 1304"/>
              <a:gd name="T61" fmla="*/ 2147483646 h 986"/>
              <a:gd name="T62" fmla="*/ 2147483646 w 1304"/>
              <a:gd name="T63" fmla="*/ 2147483646 h 986"/>
              <a:gd name="T64" fmla="*/ 2147483646 w 1304"/>
              <a:gd name="T65" fmla="*/ 2147483646 h 986"/>
              <a:gd name="T66" fmla="*/ 2147483646 w 1304"/>
              <a:gd name="T67" fmla="*/ 2147483646 h 986"/>
              <a:gd name="T68" fmla="*/ 2147483646 w 1304"/>
              <a:gd name="T69" fmla="*/ 2147483646 h 986"/>
              <a:gd name="T70" fmla="*/ 2147483646 w 1304"/>
              <a:gd name="T71" fmla="*/ 2147483646 h 986"/>
              <a:gd name="T72" fmla="*/ 2147483646 w 1304"/>
              <a:gd name="T73" fmla="*/ 2147483646 h 986"/>
              <a:gd name="T74" fmla="*/ 2147483646 w 1304"/>
              <a:gd name="T75" fmla="*/ 2147483646 h 986"/>
              <a:gd name="T76" fmla="*/ 2147483646 w 1304"/>
              <a:gd name="T77" fmla="*/ 2147483646 h 986"/>
              <a:gd name="T78" fmla="*/ 2147483646 w 1304"/>
              <a:gd name="T79" fmla="*/ 2147483646 h 986"/>
              <a:gd name="T80" fmla="*/ 2147483646 w 1304"/>
              <a:gd name="T81" fmla="*/ 2147483646 h 986"/>
              <a:gd name="T82" fmla="*/ 2147483646 w 1304"/>
              <a:gd name="T83" fmla="*/ 2147483646 h 986"/>
              <a:gd name="T84" fmla="*/ 2147483646 w 1304"/>
              <a:gd name="T85" fmla="*/ 2147483646 h 986"/>
              <a:gd name="T86" fmla="*/ 2147483646 w 1304"/>
              <a:gd name="T87" fmla="*/ 2147483646 h 986"/>
              <a:gd name="T88" fmla="*/ 2147483646 w 1304"/>
              <a:gd name="T89" fmla="*/ 2147483646 h 986"/>
              <a:gd name="T90" fmla="*/ 2147483646 w 1304"/>
              <a:gd name="T91" fmla="*/ 2147483646 h 986"/>
              <a:gd name="T92" fmla="*/ 2147483646 w 1304"/>
              <a:gd name="T93" fmla="*/ 2147483646 h 986"/>
              <a:gd name="T94" fmla="*/ 2147483646 w 1304"/>
              <a:gd name="T95" fmla="*/ 2147483646 h 986"/>
              <a:gd name="T96" fmla="*/ 2147483646 w 1304"/>
              <a:gd name="T97" fmla="*/ 2147483646 h 986"/>
              <a:gd name="T98" fmla="*/ 2147483646 w 1304"/>
              <a:gd name="T99" fmla="*/ 2147483646 h 986"/>
              <a:gd name="T100" fmla="*/ 2147483646 w 1304"/>
              <a:gd name="T101" fmla="*/ 2147483646 h 986"/>
              <a:gd name="T102" fmla="*/ 2147483646 w 1304"/>
              <a:gd name="T103" fmla="*/ 2147483646 h 986"/>
              <a:gd name="T104" fmla="*/ 2147483646 w 1304"/>
              <a:gd name="T105" fmla="*/ 2147483646 h 986"/>
              <a:gd name="T106" fmla="*/ 2147483646 w 1304"/>
              <a:gd name="T107" fmla="*/ 2147483646 h 986"/>
              <a:gd name="T108" fmla="*/ 2147483646 w 1304"/>
              <a:gd name="T109" fmla="*/ 2147483646 h 986"/>
              <a:gd name="T110" fmla="*/ 2147483646 w 1304"/>
              <a:gd name="T111" fmla="*/ 2147483646 h 986"/>
              <a:gd name="T112" fmla="*/ 2147483646 w 1304"/>
              <a:gd name="T113" fmla="*/ 2147483646 h 986"/>
              <a:gd name="T114" fmla="*/ 2147483646 w 1304"/>
              <a:gd name="T115" fmla="*/ 2147483646 h 98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304" h="986">
                <a:moveTo>
                  <a:pt x="1302" y="530"/>
                </a:moveTo>
                <a:lnTo>
                  <a:pt x="1304" y="530"/>
                </a:lnTo>
                <a:lnTo>
                  <a:pt x="1304" y="528"/>
                </a:lnTo>
                <a:lnTo>
                  <a:pt x="1278" y="456"/>
                </a:lnTo>
                <a:lnTo>
                  <a:pt x="1262" y="444"/>
                </a:lnTo>
                <a:lnTo>
                  <a:pt x="1262" y="442"/>
                </a:lnTo>
                <a:lnTo>
                  <a:pt x="1258" y="412"/>
                </a:lnTo>
                <a:lnTo>
                  <a:pt x="1226" y="408"/>
                </a:lnTo>
                <a:lnTo>
                  <a:pt x="1224" y="408"/>
                </a:lnTo>
                <a:lnTo>
                  <a:pt x="1222" y="408"/>
                </a:lnTo>
                <a:lnTo>
                  <a:pt x="1222" y="406"/>
                </a:lnTo>
                <a:lnTo>
                  <a:pt x="1222" y="404"/>
                </a:lnTo>
                <a:lnTo>
                  <a:pt x="1218" y="396"/>
                </a:lnTo>
                <a:lnTo>
                  <a:pt x="1212" y="386"/>
                </a:lnTo>
                <a:lnTo>
                  <a:pt x="1202" y="378"/>
                </a:lnTo>
                <a:lnTo>
                  <a:pt x="1192" y="368"/>
                </a:lnTo>
                <a:lnTo>
                  <a:pt x="1178" y="360"/>
                </a:lnTo>
                <a:lnTo>
                  <a:pt x="1166" y="354"/>
                </a:lnTo>
                <a:lnTo>
                  <a:pt x="1152" y="346"/>
                </a:lnTo>
                <a:lnTo>
                  <a:pt x="1140" y="340"/>
                </a:lnTo>
                <a:lnTo>
                  <a:pt x="1116" y="336"/>
                </a:lnTo>
                <a:lnTo>
                  <a:pt x="1084" y="334"/>
                </a:lnTo>
                <a:lnTo>
                  <a:pt x="1042" y="332"/>
                </a:lnTo>
                <a:lnTo>
                  <a:pt x="1040" y="332"/>
                </a:lnTo>
                <a:lnTo>
                  <a:pt x="1032" y="320"/>
                </a:lnTo>
                <a:lnTo>
                  <a:pt x="1028" y="310"/>
                </a:lnTo>
                <a:lnTo>
                  <a:pt x="1026" y="300"/>
                </a:lnTo>
                <a:lnTo>
                  <a:pt x="1028" y="288"/>
                </a:lnTo>
                <a:lnTo>
                  <a:pt x="1034" y="272"/>
                </a:lnTo>
                <a:lnTo>
                  <a:pt x="1044" y="246"/>
                </a:lnTo>
                <a:lnTo>
                  <a:pt x="1058" y="214"/>
                </a:lnTo>
                <a:lnTo>
                  <a:pt x="1048" y="180"/>
                </a:lnTo>
                <a:lnTo>
                  <a:pt x="1036" y="124"/>
                </a:lnTo>
                <a:lnTo>
                  <a:pt x="1032" y="118"/>
                </a:lnTo>
                <a:lnTo>
                  <a:pt x="1024" y="112"/>
                </a:lnTo>
                <a:lnTo>
                  <a:pt x="1012" y="106"/>
                </a:lnTo>
                <a:lnTo>
                  <a:pt x="996" y="100"/>
                </a:lnTo>
                <a:lnTo>
                  <a:pt x="990" y="98"/>
                </a:lnTo>
                <a:lnTo>
                  <a:pt x="982" y="94"/>
                </a:lnTo>
                <a:lnTo>
                  <a:pt x="976" y="90"/>
                </a:lnTo>
                <a:lnTo>
                  <a:pt x="970" y="86"/>
                </a:lnTo>
                <a:lnTo>
                  <a:pt x="966" y="80"/>
                </a:lnTo>
                <a:lnTo>
                  <a:pt x="964" y="74"/>
                </a:lnTo>
                <a:lnTo>
                  <a:pt x="960" y="68"/>
                </a:lnTo>
                <a:lnTo>
                  <a:pt x="954" y="60"/>
                </a:lnTo>
                <a:lnTo>
                  <a:pt x="948" y="54"/>
                </a:lnTo>
                <a:lnTo>
                  <a:pt x="940" y="50"/>
                </a:lnTo>
                <a:lnTo>
                  <a:pt x="938" y="50"/>
                </a:lnTo>
                <a:lnTo>
                  <a:pt x="938" y="48"/>
                </a:lnTo>
                <a:lnTo>
                  <a:pt x="928" y="0"/>
                </a:lnTo>
                <a:lnTo>
                  <a:pt x="890" y="4"/>
                </a:lnTo>
                <a:lnTo>
                  <a:pt x="886" y="14"/>
                </a:lnTo>
                <a:lnTo>
                  <a:pt x="882" y="24"/>
                </a:lnTo>
                <a:lnTo>
                  <a:pt x="878" y="32"/>
                </a:lnTo>
                <a:lnTo>
                  <a:pt x="876" y="36"/>
                </a:lnTo>
                <a:lnTo>
                  <a:pt x="870" y="38"/>
                </a:lnTo>
                <a:lnTo>
                  <a:pt x="846" y="46"/>
                </a:lnTo>
                <a:lnTo>
                  <a:pt x="828" y="56"/>
                </a:lnTo>
                <a:lnTo>
                  <a:pt x="822" y="60"/>
                </a:lnTo>
                <a:lnTo>
                  <a:pt x="816" y="66"/>
                </a:lnTo>
                <a:lnTo>
                  <a:pt x="814" y="74"/>
                </a:lnTo>
                <a:lnTo>
                  <a:pt x="810" y="92"/>
                </a:lnTo>
                <a:lnTo>
                  <a:pt x="806" y="110"/>
                </a:lnTo>
                <a:lnTo>
                  <a:pt x="802" y="122"/>
                </a:lnTo>
                <a:lnTo>
                  <a:pt x="798" y="130"/>
                </a:lnTo>
                <a:lnTo>
                  <a:pt x="792" y="136"/>
                </a:lnTo>
                <a:lnTo>
                  <a:pt x="786" y="142"/>
                </a:lnTo>
                <a:lnTo>
                  <a:pt x="778" y="144"/>
                </a:lnTo>
                <a:lnTo>
                  <a:pt x="770" y="146"/>
                </a:lnTo>
                <a:lnTo>
                  <a:pt x="760" y="146"/>
                </a:lnTo>
                <a:lnTo>
                  <a:pt x="750" y="144"/>
                </a:lnTo>
                <a:lnTo>
                  <a:pt x="738" y="140"/>
                </a:lnTo>
                <a:lnTo>
                  <a:pt x="724" y="134"/>
                </a:lnTo>
                <a:lnTo>
                  <a:pt x="708" y="126"/>
                </a:lnTo>
                <a:lnTo>
                  <a:pt x="674" y="104"/>
                </a:lnTo>
                <a:lnTo>
                  <a:pt x="608" y="188"/>
                </a:lnTo>
                <a:lnTo>
                  <a:pt x="616" y="224"/>
                </a:lnTo>
                <a:lnTo>
                  <a:pt x="618" y="224"/>
                </a:lnTo>
                <a:lnTo>
                  <a:pt x="616" y="226"/>
                </a:lnTo>
                <a:lnTo>
                  <a:pt x="610" y="232"/>
                </a:lnTo>
                <a:lnTo>
                  <a:pt x="602" y="236"/>
                </a:lnTo>
                <a:lnTo>
                  <a:pt x="598" y="236"/>
                </a:lnTo>
                <a:lnTo>
                  <a:pt x="594" y="234"/>
                </a:lnTo>
                <a:lnTo>
                  <a:pt x="582" y="230"/>
                </a:lnTo>
                <a:lnTo>
                  <a:pt x="576" y="226"/>
                </a:lnTo>
                <a:lnTo>
                  <a:pt x="564" y="224"/>
                </a:lnTo>
                <a:lnTo>
                  <a:pt x="548" y="220"/>
                </a:lnTo>
                <a:lnTo>
                  <a:pt x="528" y="220"/>
                </a:lnTo>
                <a:lnTo>
                  <a:pt x="514" y="218"/>
                </a:lnTo>
                <a:lnTo>
                  <a:pt x="494" y="216"/>
                </a:lnTo>
                <a:lnTo>
                  <a:pt x="474" y="220"/>
                </a:lnTo>
                <a:lnTo>
                  <a:pt x="482" y="234"/>
                </a:lnTo>
                <a:lnTo>
                  <a:pt x="492" y="248"/>
                </a:lnTo>
                <a:lnTo>
                  <a:pt x="494" y="252"/>
                </a:lnTo>
                <a:lnTo>
                  <a:pt x="494" y="256"/>
                </a:lnTo>
                <a:lnTo>
                  <a:pt x="484" y="308"/>
                </a:lnTo>
                <a:lnTo>
                  <a:pt x="488" y="336"/>
                </a:lnTo>
                <a:lnTo>
                  <a:pt x="490" y="336"/>
                </a:lnTo>
                <a:lnTo>
                  <a:pt x="488" y="336"/>
                </a:lnTo>
                <a:lnTo>
                  <a:pt x="472" y="388"/>
                </a:lnTo>
                <a:lnTo>
                  <a:pt x="470" y="394"/>
                </a:lnTo>
                <a:lnTo>
                  <a:pt x="468" y="396"/>
                </a:lnTo>
                <a:lnTo>
                  <a:pt x="466" y="396"/>
                </a:lnTo>
                <a:lnTo>
                  <a:pt x="466" y="394"/>
                </a:lnTo>
                <a:lnTo>
                  <a:pt x="464" y="390"/>
                </a:lnTo>
                <a:lnTo>
                  <a:pt x="460" y="384"/>
                </a:lnTo>
                <a:lnTo>
                  <a:pt x="460" y="382"/>
                </a:lnTo>
                <a:lnTo>
                  <a:pt x="458" y="382"/>
                </a:lnTo>
                <a:lnTo>
                  <a:pt x="454" y="384"/>
                </a:lnTo>
                <a:lnTo>
                  <a:pt x="452" y="392"/>
                </a:lnTo>
                <a:lnTo>
                  <a:pt x="450" y="404"/>
                </a:lnTo>
                <a:lnTo>
                  <a:pt x="444" y="414"/>
                </a:lnTo>
                <a:lnTo>
                  <a:pt x="436" y="422"/>
                </a:lnTo>
                <a:lnTo>
                  <a:pt x="426" y="432"/>
                </a:lnTo>
                <a:lnTo>
                  <a:pt x="412" y="444"/>
                </a:lnTo>
                <a:lnTo>
                  <a:pt x="406" y="448"/>
                </a:lnTo>
                <a:lnTo>
                  <a:pt x="404" y="448"/>
                </a:lnTo>
                <a:lnTo>
                  <a:pt x="352" y="448"/>
                </a:lnTo>
                <a:lnTo>
                  <a:pt x="332" y="468"/>
                </a:lnTo>
                <a:lnTo>
                  <a:pt x="330" y="468"/>
                </a:lnTo>
                <a:lnTo>
                  <a:pt x="274" y="460"/>
                </a:lnTo>
                <a:lnTo>
                  <a:pt x="268" y="466"/>
                </a:lnTo>
                <a:lnTo>
                  <a:pt x="260" y="470"/>
                </a:lnTo>
                <a:lnTo>
                  <a:pt x="254" y="470"/>
                </a:lnTo>
                <a:lnTo>
                  <a:pt x="248" y="470"/>
                </a:lnTo>
                <a:lnTo>
                  <a:pt x="240" y="470"/>
                </a:lnTo>
                <a:lnTo>
                  <a:pt x="232" y="470"/>
                </a:lnTo>
                <a:lnTo>
                  <a:pt x="206" y="478"/>
                </a:lnTo>
                <a:lnTo>
                  <a:pt x="184" y="504"/>
                </a:lnTo>
                <a:lnTo>
                  <a:pt x="184" y="506"/>
                </a:lnTo>
                <a:lnTo>
                  <a:pt x="148" y="508"/>
                </a:lnTo>
                <a:lnTo>
                  <a:pt x="148" y="478"/>
                </a:lnTo>
                <a:lnTo>
                  <a:pt x="126" y="478"/>
                </a:lnTo>
                <a:lnTo>
                  <a:pt x="122" y="490"/>
                </a:lnTo>
                <a:lnTo>
                  <a:pt x="106" y="494"/>
                </a:lnTo>
                <a:lnTo>
                  <a:pt x="104" y="494"/>
                </a:lnTo>
                <a:lnTo>
                  <a:pt x="102" y="494"/>
                </a:lnTo>
                <a:lnTo>
                  <a:pt x="86" y="486"/>
                </a:lnTo>
                <a:lnTo>
                  <a:pt x="66" y="480"/>
                </a:lnTo>
                <a:lnTo>
                  <a:pt x="60" y="482"/>
                </a:lnTo>
                <a:lnTo>
                  <a:pt x="54" y="484"/>
                </a:lnTo>
                <a:lnTo>
                  <a:pt x="38" y="496"/>
                </a:lnTo>
                <a:lnTo>
                  <a:pt x="20" y="512"/>
                </a:lnTo>
                <a:lnTo>
                  <a:pt x="14" y="520"/>
                </a:lnTo>
                <a:lnTo>
                  <a:pt x="10" y="528"/>
                </a:lnTo>
                <a:lnTo>
                  <a:pt x="12" y="530"/>
                </a:lnTo>
                <a:lnTo>
                  <a:pt x="14" y="536"/>
                </a:lnTo>
                <a:lnTo>
                  <a:pt x="16" y="546"/>
                </a:lnTo>
                <a:lnTo>
                  <a:pt x="16" y="554"/>
                </a:lnTo>
                <a:lnTo>
                  <a:pt x="14" y="562"/>
                </a:lnTo>
                <a:lnTo>
                  <a:pt x="10" y="568"/>
                </a:lnTo>
                <a:lnTo>
                  <a:pt x="6" y="570"/>
                </a:lnTo>
                <a:lnTo>
                  <a:pt x="4" y="574"/>
                </a:lnTo>
                <a:lnTo>
                  <a:pt x="0" y="590"/>
                </a:lnTo>
                <a:lnTo>
                  <a:pt x="14" y="598"/>
                </a:lnTo>
                <a:lnTo>
                  <a:pt x="30" y="580"/>
                </a:lnTo>
                <a:lnTo>
                  <a:pt x="54" y="604"/>
                </a:lnTo>
                <a:lnTo>
                  <a:pt x="54" y="606"/>
                </a:lnTo>
                <a:lnTo>
                  <a:pt x="58" y="650"/>
                </a:lnTo>
                <a:lnTo>
                  <a:pt x="58" y="652"/>
                </a:lnTo>
                <a:lnTo>
                  <a:pt x="44" y="712"/>
                </a:lnTo>
                <a:lnTo>
                  <a:pt x="42" y="712"/>
                </a:lnTo>
                <a:lnTo>
                  <a:pt x="18" y="712"/>
                </a:lnTo>
                <a:lnTo>
                  <a:pt x="12" y="714"/>
                </a:lnTo>
                <a:lnTo>
                  <a:pt x="6" y="716"/>
                </a:lnTo>
                <a:lnTo>
                  <a:pt x="8" y="720"/>
                </a:lnTo>
                <a:lnTo>
                  <a:pt x="12" y="724"/>
                </a:lnTo>
                <a:lnTo>
                  <a:pt x="28" y="736"/>
                </a:lnTo>
                <a:lnTo>
                  <a:pt x="40" y="734"/>
                </a:lnTo>
                <a:lnTo>
                  <a:pt x="42" y="734"/>
                </a:lnTo>
                <a:lnTo>
                  <a:pt x="70" y="760"/>
                </a:lnTo>
                <a:lnTo>
                  <a:pt x="72" y="764"/>
                </a:lnTo>
                <a:lnTo>
                  <a:pt x="76" y="768"/>
                </a:lnTo>
                <a:lnTo>
                  <a:pt x="76" y="778"/>
                </a:lnTo>
                <a:lnTo>
                  <a:pt x="74" y="792"/>
                </a:lnTo>
                <a:lnTo>
                  <a:pt x="66" y="806"/>
                </a:lnTo>
                <a:lnTo>
                  <a:pt x="70" y="832"/>
                </a:lnTo>
                <a:lnTo>
                  <a:pt x="80" y="834"/>
                </a:lnTo>
                <a:lnTo>
                  <a:pt x="120" y="834"/>
                </a:lnTo>
                <a:lnTo>
                  <a:pt x="100" y="852"/>
                </a:lnTo>
                <a:lnTo>
                  <a:pt x="112" y="860"/>
                </a:lnTo>
                <a:lnTo>
                  <a:pt x="128" y="868"/>
                </a:lnTo>
                <a:lnTo>
                  <a:pt x="170" y="886"/>
                </a:lnTo>
                <a:lnTo>
                  <a:pt x="172" y="888"/>
                </a:lnTo>
                <a:lnTo>
                  <a:pt x="174" y="888"/>
                </a:lnTo>
                <a:lnTo>
                  <a:pt x="178" y="952"/>
                </a:lnTo>
                <a:lnTo>
                  <a:pt x="180" y="962"/>
                </a:lnTo>
                <a:lnTo>
                  <a:pt x="186" y="970"/>
                </a:lnTo>
                <a:lnTo>
                  <a:pt x="194" y="976"/>
                </a:lnTo>
                <a:lnTo>
                  <a:pt x="206" y="982"/>
                </a:lnTo>
                <a:lnTo>
                  <a:pt x="210" y="980"/>
                </a:lnTo>
                <a:lnTo>
                  <a:pt x="212" y="980"/>
                </a:lnTo>
                <a:lnTo>
                  <a:pt x="256" y="986"/>
                </a:lnTo>
                <a:lnTo>
                  <a:pt x="260" y="986"/>
                </a:lnTo>
                <a:lnTo>
                  <a:pt x="260" y="984"/>
                </a:lnTo>
                <a:lnTo>
                  <a:pt x="268" y="968"/>
                </a:lnTo>
                <a:lnTo>
                  <a:pt x="268" y="966"/>
                </a:lnTo>
                <a:lnTo>
                  <a:pt x="268" y="960"/>
                </a:lnTo>
                <a:lnTo>
                  <a:pt x="270" y="956"/>
                </a:lnTo>
                <a:lnTo>
                  <a:pt x="274" y="952"/>
                </a:lnTo>
                <a:lnTo>
                  <a:pt x="278" y="948"/>
                </a:lnTo>
                <a:lnTo>
                  <a:pt x="286" y="940"/>
                </a:lnTo>
                <a:lnTo>
                  <a:pt x="290" y="932"/>
                </a:lnTo>
                <a:lnTo>
                  <a:pt x="294" y="928"/>
                </a:lnTo>
                <a:lnTo>
                  <a:pt x="298" y="926"/>
                </a:lnTo>
                <a:lnTo>
                  <a:pt x="306" y="926"/>
                </a:lnTo>
                <a:lnTo>
                  <a:pt x="314" y="928"/>
                </a:lnTo>
                <a:lnTo>
                  <a:pt x="316" y="928"/>
                </a:lnTo>
                <a:lnTo>
                  <a:pt x="330" y="936"/>
                </a:lnTo>
                <a:lnTo>
                  <a:pt x="382" y="946"/>
                </a:lnTo>
                <a:lnTo>
                  <a:pt x="412" y="944"/>
                </a:lnTo>
                <a:lnTo>
                  <a:pt x="434" y="934"/>
                </a:lnTo>
                <a:lnTo>
                  <a:pt x="440" y="928"/>
                </a:lnTo>
                <a:lnTo>
                  <a:pt x="444" y="924"/>
                </a:lnTo>
                <a:lnTo>
                  <a:pt x="452" y="924"/>
                </a:lnTo>
                <a:lnTo>
                  <a:pt x="460" y="930"/>
                </a:lnTo>
                <a:lnTo>
                  <a:pt x="464" y="932"/>
                </a:lnTo>
                <a:lnTo>
                  <a:pt x="468" y="938"/>
                </a:lnTo>
                <a:lnTo>
                  <a:pt x="472" y="948"/>
                </a:lnTo>
                <a:lnTo>
                  <a:pt x="488" y="960"/>
                </a:lnTo>
                <a:lnTo>
                  <a:pt x="500" y="960"/>
                </a:lnTo>
                <a:lnTo>
                  <a:pt x="502" y="960"/>
                </a:lnTo>
                <a:lnTo>
                  <a:pt x="504" y="960"/>
                </a:lnTo>
                <a:lnTo>
                  <a:pt x="520" y="968"/>
                </a:lnTo>
                <a:lnTo>
                  <a:pt x="552" y="964"/>
                </a:lnTo>
                <a:lnTo>
                  <a:pt x="570" y="960"/>
                </a:lnTo>
                <a:lnTo>
                  <a:pt x="614" y="964"/>
                </a:lnTo>
                <a:lnTo>
                  <a:pt x="634" y="958"/>
                </a:lnTo>
                <a:lnTo>
                  <a:pt x="658" y="948"/>
                </a:lnTo>
                <a:lnTo>
                  <a:pt x="666" y="944"/>
                </a:lnTo>
                <a:lnTo>
                  <a:pt x="676" y="940"/>
                </a:lnTo>
                <a:lnTo>
                  <a:pt x="720" y="940"/>
                </a:lnTo>
                <a:lnTo>
                  <a:pt x="736" y="934"/>
                </a:lnTo>
                <a:lnTo>
                  <a:pt x="746" y="930"/>
                </a:lnTo>
                <a:lnTo>
                  <a:pt x="754" y="928"/>
                </a:lnTo>
                <a:lnTo>
                  <a:pt x="778" y="928"/>
                </a:lnTo>
                <a:lnTo>
                  <a:pt x="790" y="936"/>
                </a:lnTo>
                <a:lnTo>
                  <a:pt x="826" y="944"/>
                </a:lnTo>
                <a:lnTo>
                  <a:pt x="830" y="944"/>
                </a:lnTo>
                <a:lnTo>
                  <a:pt x="832" y="948"/>
                </a:lnTo>
                <a:lnTo>
                  <a:pt x="842" y="956"/>
                </a:lnTo>
                <a:lnTo>
                  <a:pt x="858" y="964"/>
                </a:lnTo>
                <a:lnTo>
                  <a:pt x="858" y="966"/>
                </a:lnTo>
                <a:lnTo>
                  <a:pt x="892" y="968"/>
                </a:lnTo>
                <a:lnTo>
                  <a:pt x="908" y="976"/>
                </a:lnTo>
                <a:lnTo>
                  <a:pt x="928" y="980"/>
                </a:lnTo>
                <a:lnTo>
                  <a:pt x="946" y="982"/>
                </a:lnTo>
                <a:lnTo>
                  <a:pt x="950" y="972"/>
                </a:lnTo>
                <a:lnTo>
                  <a:pt x="942" y="956"/>
                </a:lnTo>
                <a:lnTo>
                  <a:pt x="940" y="940"/>
                </a:lnTo>
                <a:lnTo>
                  <a:pt x="938" y="940"/>
                </a:lnTo>
                <a:lnTo>
                  <a:pt x="942" y="936"/>
                </a:lnTo>
                <a:lnTo>
                  <a:pt x="952" y="922"/>
                </a:lnTo>
                <a:lnTo>
                  <a:pt x="952" y="920"/>
                </a:lnTo>
                <a:lnTo>
                  <a:pt x="954" y="920"/>
                </a:lnTo>
                <a:lnTo>
                  <a:pt x="964" y="912"/>
                </a:lnTo>
                <a:lnTo>
                  <a:pt x="962" y="908"/>
                </a:lnTo>
                <a:lnTo>
                  <a:pt x="958" y="892"/>
                </a:lnTo>
                <a:lnTo>
                  <a:pt x="956" y="888"/>
                </a:lnTo>
                <a:lnTo>
                  <a:pt x="950" y="884"/>
                </a:lnTo>
                <a:lnTo>
                  <a:pt x="938" y="872"/>
                </a:lnTo>
                <a:lnTo>
                  <a:pt x="922" y="858"/>
                </a:lnTo>
                <a:lnTo>
                  <a:pt x="922" y="856"/>
                </a:lnTo>
                <a:lnTo>
                  <a:pt x="920" y="856"/>
                </a:lnTo>
                <a:lnTo>
                  <a:pt x="922" y="856"/>
                </a:lnTo>
                <a:lnTo>
                  <a:pt x="922" y="854"/>
                </a:lnTo>
                <a:lnTo>
                  <a:pt x="924" y="838"/>
                </a:lnTo>
                <a:lnTo>
                  <a:pt x="924" y="828"/>
                </a:lnTo>
                <a:lnTo>
                  <a:pt x="916" y="808"/>
                </a:lnTo>
                <a:lnTo>
                  <a:pt x="934" y="804"/>
                </a:lnTo>
                <a:lnTo>
                  <a:pt x="944" y="796"/>
                </a:lnTo>
                <a:lnTo>
                  <a:pt x="966" y="796"/>
                </a:lnTo>
                <a:lnTo>
                  <a:pt x="988" y="792"/>
                </a:lnTo>
                <a:lnTo>
                  <a:pt x="990" y="792"/>
                </a:lnTo>
                <a:lnTo>
                  <a:pt x="1004" y="794"/>
                </a:lnTo>
                <a:lnTo>
                  <a:pt x="1022" y="788"/>
                </a:lnTo>
                <a:lnTo>
                  <a:pt x="1042" y="784"/>
                </a:lnTo>
                <a:lnTo>
                  <a:pt x="1054" y="780"/>
                </a:lnTo>
                <a:lnTo>
                  <a:pt x="1056" y="780"/>
                </a:lnTo>
                <a:lnTo>
                  <a:pt x="1090" y="772"/>
                </a:lnTo>
                <a:lnTo>
                  <a:pt x="1096" y="768"/>
                </a:lnTo>
                <a:lnTo>
                  <a:pt x="1094" y="760"/>
                </a:lnTo>
                <a:lnTo>
                  <a:pt x="1088" y="750"/>
                </a:lnTo>
                <a:lnTo>
                  <a:pt x="1088" y="748"/>
                </a:lnTo>
                <a:lnTo>
                  <a:pt x="1086" y="748"/>
                </a:lnTo>
                <a:lnTo>
                  <a:pt x="1088" y="736"/>
                </a:lnTo>
                <a:lnTo>
                  <a:pt x="1090" y="734"/>
                </a:lnTo>
                <a:lnTo>
                  <a:pt x="1090" y="718"/>
                </a:lnTo>
                <a:lnTo>
                  <a:pt x="1086" y="704"/>
                </a:lnTo>
                <a:lnTo>
                  <a:pt x="1086" y="702"/>
                </a:lnTo>
                <a:lnTo>
                  <a:pt x="1094" y="686"/>
                </a:lnTo>
                <a:lnTo>
                  <a:pt x="1100" y="678"/>
                </a:lnTo>
                <a:lnTo>
                  <a:pt x="1102" y="676"/>
                </a:lnTo>
                <a:lnTo>
                  <a:pt x="1106" y="676"/>
                </a:lnTo>
                <a:lnTo>
                  <a:pt x="1126" y="676"/>
                </a:lnTo>
                <a:lnTo>
                  <a:pt x="1132" y="676"/>
                </a:lnTo>
                <a:lnTo>
                  <a:pt x="1138" y="672"/>
                </a:lnTo>
                <a:lnTo>
                  <a:pt x="1170" y="630"/>
                </a:lnTo>
                <a:lnTo>
                  <a:pt x="1170" y="628"/>
                </a:lnTo>
                <a:lnTo>
                  <a:pt x="1186" y="614"/>
                </a:lnTo>
                <a:lnTo>
                  <a:pt x="1188" y="612"/>
                </a:lnTo>
                <a:lnTo>
                  <a:pt x="1196" y="610"/>
                </a:lnTo>
                <a:lnTo>
                  <a:pt x="1202" y="608"/>
                </a:lnTo>
                <a:lnTo>
                  <a:pt x="1206" y="604"/>
                </a:lnTo>
                <a:lnTo>
                  <a:pt x="1214" y="596"/>
                </a:lnTo>
                <a:lnTo>
                  <a:pt x="1218" y="592"/>
                </a:lnTo>
                <a:lnTo>
                  <a:pt x="1246" y="598"/>
                </a:lnTo>
                <a:lnTo>
                  <a:pt x="1270" y="588"/>
                </a:lnTo>
                <a:lnTo>
                  <a:pt x="1284" y="586"/>
                </a:lnTo>
                <a:lnTo>
                  <a:pt x="1296" y="580"/>
                </a:lnTo>
                <a:lnTo>
                  <a:pt x="1296" y="562"/>
                </a:lnTo>
                <a:lnTo>
                  <a:pt x="1298" y="540"/>
                </a:lnTo>
                <a:lnTo>
                  <a:pt x="1298" y="538"/>
                </a:lnTo>
                <a:lnTo>
                  <a:pt x="1302" y="532"/>
                </a:lnTo>
                <a:lnTo>
                  <a:pt x="1302" y="53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txBody>
          <a:bodyPr anchor="t">
            <a:noAutofit/>
          </a:bodyPr>
          <a:p>
            <a:pPr lvl="0" algn="l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sym typeface="+mn-ea"/>
            </a:endParaRPr>
          </a:p>
        </p:txBody>
      </p:sp>
      <p:sp>
        <p:nvSpPr>
          <p:cNvPr id="28" name="青海"/>
          <p:cNvSpPr/>
          <p:nvPr>
            <p:custDataLst>
              <p:tags r:id="rId6"/>
            </p:custDataLst>
          </p:nvPr>
        </p:nvSpPr>
        <p:spPr bwMode="auto">
          <a:xfrm>
            <a:off x="1960245" y="3227705"/>
            <a:ext cx="1711325" cy="1228090"/>
          </a:xfrm>
          <a:custGeom>
            <a:avLst/>
            <a:gdLst>
              <a:gd name="T0" fmla="*/ 2147483646 w 812"/>
              <a:gd name="T1" fmla="*/ 2147483646 h 582"/>
              <a:gd name="T2" fmla="*/ 2147483646 w 812"/>
              <a:gd name="T3" fmla="*/ 2147483646 h 582"/>
              <a:gd name="T4" fmla="*/ 2147483646 w 812"/>
              <a:gd name="T5" fmla="*/ 2147483646 h 582"/>
              <a:gd name="T6" fmla="*/ 2147483646 w 812"/>
              <a:gd name="T7" fmla="*/ 2147483646 h 582"/>
              <a:gd name="T8" fmla="*/ 2147483646 w 812"/>
              <a:gd name="T9" fmla="*/ 2147483646 h 582"/>
              <a:gd name="T10" fmla="*/ 2147483646 w 812"/>
              <a:gd name="T11" fmla="*/ 2147483646 h 582"/>
              <a:gd name="T12" fmla="*/ 2147483646 w 812"/>
              <a:gd name="T13" fmla="*/ 2147483646 h 582"/>
              <a:gd name="T14" fmla="*/ 2147483646 w 812"/>
              <a:gd name="T15" fmla="*/ 2147483646 h 582"/>
              <a:gd name="T16" fmla="*/ 2147483646 w 812"/>
              <a:gd name="T17" fmla="*/ 2147483646 h 582"/>
              <a:gd name="T18" fmla="*/ 2147483646 w 812"/>
              <a:gd name="T19" fmla="*/ 2147483646 h 582"/>
              <a:gd name="T20" fmla="*/ 2147483646 w 812"/>
              <a:gd name="T21" fmla="*/ 2147483646 h 582"/>
              <a:gd name="T22" fmla="*/ 2147483646 w 812"/>
              <a:gd name="T23" fmla="*/ 2147483646 h 582"/>
              <a:gd name="T24" fmla="*/ 2147483646 w 812"/>
              <a:gd name="T25" fmla="*/ 2147483646 h 582"/>
              <a:gd name="T26" fmla="*/ 2147483646 w 812"/>
              <a:gd name="T27" fmla="*/ 2147483646 h 582"/>
              <a:gd name="T28" fmla="*/ 2147483646 w 812"/>
              <a:gd name="T29" fmla="*/ 2147483646 h 582"/>
              <a:gd name="T30" fmla="*/ 2147483646 w 812"/>
              <a:gd name="T31" fmla="*/ 2147483646 h 582"/>
              <a:gd name="T32" fmla="*/ 2147483646 w 812"/>
              <a:gd name="T33" fmla="*/ 2147483646 h 582"/>
              <a:gd name="T34" fmla="*/ 0 w 812"/>
              <a:gd name="T35" fmla="*/ 2147483646 h 582"/>
              <a:gd name="T36" fmla="*/ 2147483646 w 812"/>
              <a:gd name="T37" fmla="*/ 2147483646 h 582"/>
              <a:gd name="T38" fmla="*/ 2147483646 w 812"/>
              <a:gd name="T39" fmla="*/ 2147483646 h 582"/>
              <a:gd name="T40" fmla="*/ 2147483646 w 812"/>
              <a:gd name="T41" fmla="*/ 2147483646 h 582"/>
              <a:gd name="T42" fmla="*/ 2147483646 w 812"/>
              <a:gd name="T43" fmla="*/ 2147483646 h 582"/>
              <a:gd name="T44" fmla="*/ 2147483646 w 812"/>
              <a:gd name="T45" fmla="*/ 2147483646 h 582"/>
              <a:gd name="T46" fmla="*/ 2147483646 w 812"/>
              <a:gd name="T47" fmla="*/ 2147483646 h 582"/>
              <a:gd name="T48" fmla="*/ 2147483646 w 812"/>
              <a:gd name="T49" fmla="*/ 2147483646 h 582"/>
              <a:gd name="T50" fmla="*/ 2147483646 w 812"/>
              <a:gd name="T51" fmla="*/ 2147483646 h 582"/>
              <a:gd name="T52" fmla="*/ 2147483646 w 812"/>
              <a:gd name="T53" fmla="*/ 2147483646 h 582"/>
              <a:gd name="T54" fmla="*/ 2147483646 w 812"/>
              <a:gd name="T55" fmla="*/ 2147483646 h 582"/>
              <a:gd name="T56" fmla="*/ 2147483646 w 812"/>
              <a:gd name="T57" fmla="*/ 2147483646 h 582"/>
              <a:gd name="T58" fmla="*/ 2147483646 w 812"/>
              <a:gd name="T59" fmla="*/ 2147483646 h 582"/>
              <a:gd name="T60" fmla="*/ 2147483646 w 812"/>
              <a:gd name="T61" fmla="*/ 2147483646 h 582"/>
              <a:gd name="T62" fmla="*/ 2147483646 w 812"/>
              <a:gd name="T63" fmla="*/ 2147483646 h 582"/>
              <a:gd name="T64" fmla="*/ 2147483646 w 812"/>
              <a:gd name="T65" fmla="*/ 2147483646 h 582"/>
              <a:gd name="T66" fmla="*/ 2147483646 w 812"/>
              <a:gd name="T67" fmla="*/ 2147483646 h 582"/>
              <a:gd name="T68" fmla="*/ 2147483646 w 812"/>
              <a:gd name="T69" fmla="*/ 2147483646 h 582"/>
              <a:gd name="T70" fmla="*/ 2147483646 w 812"/>
              <a:gd name="T71" fmla="*/ 2147483646 h 582"/>
              <a:gd name="T72" fmla="*/ 2147483646 w 812"/>
              <a:gd name="T73" fmla="*/ 2147483646 h 582"/>
              <a:gd name="T74" fmla="*/ 2147483646 w 812"/>
              <a:gd name="T75" fmla="*/ 2147483646 h 582"/>
              <a:gd name="T76" fmla="*/ 2147483646 w 812"/>
              <a:gd name="T77" fmla="*/ 2147483646 h 582"/>
              <a:gd name="T78" fmla="*/ 2147483646 w 812"/>
              <a:gd name="T79" fmla="*/ 2147483646 h 582"/>
              <a:gd name="T80" fmla="*/ 2147483646 w 812"/>
              <a:gd name="T81" fmla="*/ 2147483646 h 582"/>
              <a:gd name="T82" fmla="*/ 2147483646 w 812"/>
              <a:gd name="T83" fmla="*/ 2147483646 h 582"/>
              <a:gd name="T84" fmla="*/ 2147483646 w 812"/>
              <a:gd name="T85" fmla="*/ 2147483646 h 582"/>
              <a:gd name="T86" fmla="*/ 2147483646 w 812"/>
              <a:gd name="T87" fmla="*/ 2147483646 h 582"/>
              <a:gd name="T88" fmla="*/ 2147483646 w 812"/>
              <a:gd name="T89" fmla="*/ 2147483646 h 582"/>
              <a:gd name="T90" fmla="*/ 2147483646 w 812"/>
              <a:gd name="T91" fmla="*/ 2147483646 h 582"/>
              <a:gd name="T92" fmla="*/ 2147483646 w 812"/>
              <a:gd name="T93" fmla="*/ 2147483646 h 582"/>
              <a:gd name="T94" fmla="*/ 2147483646 w 812"/>
              <a:gd name="T95" fmla="*/ 2147483646 h 582"/>
              <a:gd name="T96" fmla="*/ 2147483646 w 812"/>
              <a:gd name="T97" fmla="*/ 2147483646 h 582"/>
              <a:gd name="T98" fmla="*/ 2147483646 w 812"/>
              <a:gd name="T99" fmla="*/ 2147483646 h 582"/>
              <a:gd name="T100" fmla="*/ 2147483646 w 812"/>
              <a:gd name="T101" fmla="*/ 2147483646 h 582"/>
              <a:gd name="T102" fmla="*/ 2147483646 w 812"/>
              <a:gd name="T103" fmla="*/ 2147483646 h 582"/>
              <a:gd name="T104" fmla="*/ 2147483646 w 812"/>
              <a:gd name="T105" fmla="*/ 2147483646 h 582"/>
              <a:gd name="T106" fmla="*/ 2147483646 w 812"/>
              <a:gd name="T107" fmla="*/ 2147483646 h 58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12" h="582">
                <a:moveTo>
                  <a:pt x="484" y="30"/>
                </a:moveTo>
                <a:lnTo>
                  <a:pt x="476" y="36"/>
                </a:lnTo>
                <a:lnTo>
                  <a:pt x="480" y="56"/>
                </a:lnTo>
                <a:lnTo>
                  <a:pt x="480" y="58"/>
                </a:lnTo>
                <a:lnTo>
                  <a:pt x="482" y="58"/>
                </a:lnTo>
                <a:lnTo>
                  <a:pt x="480" y="58"/>
                </a:lnTo>
                <a:lnTo>
                  <a:pt x="472" y="78"/>
                </a:lnTo>
                <a:lnTo>
                  <a:pt x="460" y="82"/>
                </a:lnTo>
                <a:lnTo>
                  <a:pt x="458" y="84"/>
                </a:lnTo>
                <a:lnTo>
                  <a:pt x="456" y="84"/>
                </a:lnTo>
                <a:lnTo>
                  <a:pt x="436" y="74"/>
                </a:lnTo>
                <a:lnTo>
                  <a:pt x="396" y="38"/>
                </a:lnTo>
                <a:lnTo>
                  <a:pt x="380" y="28"/>
                </a:lnTo>
                <a:lnTo>
                  <a:pt x="356" y="20"/>
                </a:lnTo>
                <a:lnTo>
                  <a:pt x="356" y="18"/>
                </a:lnTo>
                <a:lnTo>
                  <a:pt x="344" y="10"/>
                </a:lnTo>
                <a:lnTo>
                  <a:pt x="324" y="4"/>
                </a:lnTo>
                <a:lnTo>
                  <a:pt x="314" y="6"/>
                </a:lnTo>
                <a:lnTo>
                  <a:pt x="312" y="6"/>
                </a:lnTo>
                <a:lnTo>
                  <a:pt x="288" y="4"/>
                </a:lnTo>
                <a:lnTo>
                  <a:pt x="286" y="4"/>
                </a:lnTo>
                <a:lnTo>
                  <a:pt x="268" y="0"/>
                </a:lnTo>
                <a:lnTo>
                  <a:pt x="256" y="0"/>
                </a:lnTo>
                <a:lnTo>
                  <a:pt x="248" y="6"/>
                </a:lnTo>
                <a:lnTo>
                  <a:pt x="240" y="8"/>
                </a:lnTo>
                <a:lnTo>
                  <a:pt x="228" y="10"/>
                </a:lnTo>
                <a:lnTo>
                  <a:pt x="212" y="14"/>
                </a:lnTo>
                <a:lnTo>
                  <a:pt x="198" y="18"/>
                </a:lnTo>
                <a:lnTo>
                  <a:pt x="196" y="20"/>
                </a:lnTo>
                <a:lnTo>
                  <a:pt x="180" y="22"/>
                </a:lnTo>
                <a:lnTo>
                  <a:pt x="160" y="28"/>
                </a:lnTo>
                <a:lnTo>
                  <a:pt x="158" y="28"/>
                </a:lnTo>
                <a:lnTo>
                  <a:pt x="144" y="26"/>
                </a:lnTo>
                <a:lnTo>
                  <a:pt x="120" y="30"/>
                </a:lnTo>
                <a:lnTo>
                  <a:pt x="100" y="30"/>
                </a:lnTo>
                <a:lnTo>
                  <a:pt x="92" y="38"/>
                </a:lnTo>
                <a:lnTo>
                  <a:pt x="82" y="40"/>
                </a:lnTo>
                <a:lnTo>
                  <a:pt x="86" y="50"/>
                </a:lnTo>
                <a:lnTo>
                  <a:pt x="86" y="66"/>
                </a:lnTo>
                <a:lnTo>
                  <a:pt x="84" y="78"/>
                </a:lnTo>
                <a:lnTo>
                  <a:pt x="98" y="90"/>
                </a:lnTo>
                <a:lnTo>
                  <a:pt x="110" y="102"/>
                </a:lnTo>
                <a:lnTo>
                  <a:pt x="118" y="110"/>
                </a:lnTo>
                <a:lnTo>
                  <a:pt x="120" y="114"/>
                </a:lnTo>
                <a:lnTo>
                  <a:pt x="120" y="118"/>
                </a:lnTo>
                <a:lnTo>
                  <a:pt x="124" y="130"/>
                </a:lnTo>
                <a:lnTo>
                  <a:pt x="130" y="142"/>
                </a:lnTo>
                <a:lnTo>
                  <a:pt x="128" y="142"/>
                </a:lnTo>
                <a:lnTo>
                  <a:pt x="112" y="154"/>
                </a:lnTo>
                <a:lnTo>
                  <a:pt x="102" y="166"/>
                </a:lnTo>
                <a:lnTo>
                  <a:pt x="104" y="178"/>
                </a:lnTo>
                <a:lnTo>
                  <a:pt x="112" y="196"/>
                </a:lnTo>
                <a:lnTo>
                  <a:pt x="112" y="198"/>
                </a:lnTo>
                <a:lnTo>
                  <a:pt x="112" y="204"/>
                </a:lnTo>
                <a:lnTo>
                  <a:pt x="108" y="210"/>
                </a:lnTo>
                <a:lnTo>
                  <a:pt x="106" y="214"/>
                </a:lnTo>
                <a:lnTo>
                  <a:pt x="102" y="216"/>
                </a:lnTo>
                <a:lnTo>
                  <a:pt x="96" y="216"/>
                </a:lnTo>
                <a:lnTo>
                  <a:pt x="80" y="214"/>
                </a:lnTo>
                <a:lnTo>
                  <a:pt x="60" y="210"/>
                </a:lnTo>
                <a:lnTo>
                  <a:pt x="58" y="210"/>
                </a:lnTo>
                <a:lnTo>
                  <a:pt x="44" y="202"/>
                </a:lnTo>
                <a:lnTo>
                  <a:pt x="20" y="202"/>
                </a:lnTo>
                <a:lnTo>
                  <a:pt x="22" y="202"/>
                </a:lnTo>
                <a:lnTo>
                  <a:pt x="20" y="242"/>
                </a:lnTo>
                <a:lnTo>
                  <a:pt x="18" y="246"/>
                </a:lnTo>
                <a:lnTo>
                  <a:pt x="16" y="248"/>
                </a:lnTo>
                <a:lnTo>
                  <a:pt x="8" y="250"/>
                </a:lnTo>
                <a:lnTo>
                  <a:pt x="6" y="254"/>
                </a:lnTo>
                <a:lnTo>
                  <a:pt x="6" y="262"/>
                </a:lnTo>
                <a:lnTo>
                  <a:pt x="4" y="262"/>
                </a:lnTo>
                <a:lnTo>
                  <a:pt x="4" y="272"/>
                </a:lnTo>
                <a:lnTo>
                  <a:pt x="10" y="280"/>
                </a:lnTo>
                <a:lnTo>
                  <a:pt x="14" y="284"/>
                </a:lnTo>
                <a:lnTo>
                  <a:pt x="18" y="304"/>
                </a:lnTo>
                <a:lnTo>
                  <a:pt x="18" y="310"/>
                </a:lnTo>
                <a:lnTo>
                  <a:pt x="16" y="322"/>
                </a:lnTo>
                <a:lnTo>
                  <a:pt x="10" y="338"/>
                </a:lnTo>
                <a:lnTo>
                  <a:pt x="0" y="358"/>
                </a:lnTo>
                <a:lnTo>
                  <a:pt x="0" y="362"/>
                </a:lnTo>
                <a:lnTo>
                  <a:pt x="0" y="370"/>
                </a:lnTo>
                <a:lnTo>
                  <a:pt x="12" y="384"/>
                </a:lnTo>
                <a:lnTo>
                  <a:pt x="16" y="394"/>
                </a:lnTo>
                <a:lnTo>
                  <a:pt x="26" y="406"/>
                </a:lnTo>
                <a:lnTo>
                  <a:pt x="40" y="422"/>
                </a:lnTo>
                <a:lnTo>
                  <a:pt x="48" y="430"/>
                </a:lnTo>
                <a:lnTo>
                  <a:pt x="52" y="430"/>
                </a:lnTo>
                <a:lnTo>
                  <a:pt x="68" y="422"/>
                </a:lnTo>
                <a:lnTo>
                  <a:pt x="72" y="418"/>
                </a:lnTo>
                <a:lnTo>
                  <a:pt x="76" y="418"/>
                </a:lnTo>
                <a:lnTo>
                  <a:pt x="84" y="420"/>
                </a:lnTo>
                <a:lnTo>
                  <a:pt x="92" y="424"/>
                </a:lnTo>
                <a:lnTo>
                  <a:pt x="92" y="426"/>
                </a:lnTo>
                <a:lnTo>
                  <a:pt x="100" y="434"/>
                </a:lnTo>
                <a:lnTo>
                  <a:pt x="104" y="444"/>
                </a:lnTo>
                <a:lnTo>
                  <a:pt x="108" y="448"/>
                </a:lnTo>
                <a:lnTo>
                  <a:pt x="110" y="450"/>
                </a:lnTo>
                <a:lnTo>
                  <a:pt x="120" y="458"/>
                </a:lnTo>
                <a:lnTo>
                  <a:pt x="126" y="458"/>
                </a:lnTo>
                <a:lnTo>
                  <a:pt x="132" y="460"/>
                </a:lnTo>
                <a:lnTo>
                  <a:pt x="136" y="464"/>
                </a:lnTo>
                <a:lnTo>
                  <a:pt x="144" y="468"/>
                </a:lnTo>
                <a:lnTo>
                  <a:pt x="160" y="474"/>
                </a:lnTo>
                <a:lnTo>
                  <a:pt x="162" y="474"/>
                </a:lnTo>
                <a:lnTo>
                  <a:pt x="186" y="482"/>
                </a:lnTo>
                <a:lnTo>
                  <a:pt x="188" y="482"/>
                </a:lnTo>
                <a:lnTo>
                  <a:pt x="204" y="490"/>
                </a:lnTo>
                <a:lnTo>
                  <a:pt x="232" y="498"/>
                </a:lnTo>
                <a:lnTo>
                  <a:pt x="234" y="498"/>
                </a:lnTo>
                <a:lnTo>
                  <a:pt x="272" y="500"/>
                </a:lnTo>
                <a:lnTo>
                  <a:pt x="288" y="494"/>
                </a:lnTo>
                <a:lnTo>
                  <a:pt x="304" y="494"/>
                </a:lnTo>
                <a:lnTo>
                  <a:pt x="304" y="496"/>
                </a:lnTo>
                <a:lnTo>
                  <a:pt x="316" y="512"/>
                </a:lnTo>
                <a:lnTo>
                  <a:pt x="324" y="526"/>
                </a:lnTo>
                <a:lnTo>
                  <a:pt x="332" y="532"/>
                </a:lnTo>
                <a:lnTo>
                  <a:pt x="340" y="536"/>
                </a:lnTo>
                <a:lnTo>
                  <a:pt x="340" y="538"/>
                </a:lnTo>
                <a:lnTo>
                  <a:pt x="342" y="538"/>
                </a:lnTo>
                <a:lnTo>
                  <a:pt x="348" y="554"/>
                </a:lnTo>
                <a:lnTo>
                  <a:pt x="350" y="554"/>
                </a:lnTo>
                <a:lnTo>
                  <a:pt x="350" y="556"/>
                </a:lnTo>
                <a:lnTo>
                  <a:pt x="354" y="574"/>
                </a:lnTo>
                <a:lnTo>
                  <a:pt x="364" y="578"/>
                </a:lnTo>
                <a:lnTo>
                  <a:pt x="366" y="578"/>
                </a:lnTo>
                <a:lnTo>
                  <a:pt x="376" y="582"/>
                </a:lnTo>
                <a:lnTo>
                  <a:pt x="388" y="580"/>
                </a:lnTo>
                <a:lnTo>
                  <a:pt x="390" y="568"/>
                </a:lnTo>
                <a:lnTo>
                  <a:pt x="392" y="566"/>
                </a:lnTo>
                <a:lnTo>
                  <a:pt x="404" y="554"/>
                </a:lnTo>
                <a:lnTo>
                  <a:pt x="420" y="558"/>
                </a:lnTo>
                <a:lnTo>
                  <a:pt x="428" y="574"/>
                </a:lnTo>
                <a:lnTo>
                  <a:pt x="442" y="570"/>
                </a:lnTo>
                <a:lnTo>
                  <a:pt x="444" y="554"/>
                </a:lnTo>
                <a:lnTo>
                  <a:pt x="444" y="552"/>
                </a:lnTo>
                <a:lnTo>
                  <a:pt x="456" y="546"/>
                </a:lnTo>
                <a:lnTo>
                  <a:pt x="452" y="524"/>
                </a:lnTo>
                <a:lnTo>
                  <a:pt x="452" y="522"/>
                </a:lnTo>
                <a:lnTo>
                  <a:pt x="464" y="496"/>
                </a:lnTo>
                <a:lnTo>
                  <a:pt x="476" y="492"/>
                </a:lnTo>
                <a:lnTo>
                  <a:pt x="472" y="470"/>
                </a:lnTo>
                <a:lnTo>
                  <a:pt x="484" y="470"/>
                </a:lnTo>
                <a:lnTo>
                  <a:pt x="484" y="458"/>
                </a:lnTo>
                <a:lnTo>
                  <a:pt x="476" y="438"/>
                </a:lnTo>
                <a:lnTo>
                  <a:pt x="476" y="436"/>
                </a:lnTo>
                <a:lnTo>
                  <a:pt x="478" y="420"/>
                </a:lnTo>
                <a:lnTo>
                  <a:pt x="478" y="418"/>
                </a:lnTo>
                <a:lnTo>
                  <a:pt x="480" y="418"/>
                </a:lnTo>
                <a:lnTo>
                  <a:pt x="488" y="406"/>
                </a:lnTo>
                <a:lnTo>
                  <a:pt x="490" y="406"/>
                </a:lnTo>
                <a:lnTo>
                  <a:pt x="492" y="406"/>
                </a:lnTo>
                <a:lnTo>
                  <a:pt x="514" y="410"/>
                </a:lnTo>
                <a:lnTo>
                  <a:pt x="532" y="414"/>
                </a:lnTo>
                <a:lnTo>
                  <a:pt x="548" y="410"/>
                </a:lnTo>
                <a:lnTo>
                  <a:pt x="556" y="426"/>
                </a:lnTo>
                <a:lnTo>
                  <a:pt x="556" y="428"/>
                </a:lnTo>
                <a:lnTo>
                  <a:pt x="556" y="440"/>
                </a:lnTo>
                <a:lnTo>
                  <a:pt x="560" y="452"/>
                </a:lnTo>
                <a:lnTo>
                  <a:pt x="562" y="458"/>
                </a:lnTo>
                <a:lnTo>
                  <a:pt x="568" y="462"/>
                </a:lnTo>
                <a:lnTo>
                  <a:pt x="578" y="464"/>
                </a:lnTo>
                <a:lnTo>
                  <a:pt x="580" y="468"/>
                </a:lnTo>
                <a:lnTo>
                  <a:pt x="580" y="470"/>
                </a:lnTo>
                <a:lnTo>
                  <a:pt x="584" y="478"/>
                </a:lnTo>
                <a:lnTo>
                  <a:pt x="590" y="486"/>
                </a:lnTo>
                <a:lnTo>
                  <a:pt x="598" y="498"/>
                </a:lnTo>
                <a:lnTo>
                  <a:pt x="602" y="506"/>
                </a:lnTo>
                <a:lnTo>
                  <a:pt x="610" y="506"/>
                </a:lnTo>
                <a:lnTo>
                  <a:pt x="624" y="494"/>
                </a:lnTo>
                <a:lnTo>
                  <a:pt x="632" y="512"/>
                </a:lnTo>
                <a:lnTo>
                  <a:pt x="650" y="518"/>
                </a:lnTo>
                <a:lnTo>
                  <a:pt x="652" y="518"/>
                </a:lnTo>
                <a:lnTo>
                  <a:pt x="660" y="534"/>
                </a:lnTo>
                <a:lnTo>
                  <a:pt x="664" y="538"/>
                </a:lnTo>
                <a:lnTo>
                  <a:pt x="664" y="522"/>
                </a:lnTo>
                <a:lnTo>
                  <a:pt x="664" y="518"/>
                </a:lnTo>
                <a:lnTo>
                  <a:pt x="700" y="518"/>
                </a:lnTo>
                <a:lnTo>
                  <a:pt x="700" y="514"/>
                </a:lnTo>
                <a:lnTo>
                  <a:pt x="702" y="512"/>
                </a:lnTo>
                <a:lnTo>
                  <a:pt x="700" y="508"/>
                </a:lnTo>
                <a:lnTo>
                  <a:pt x="698" y="500"/>
                </a:lnTo>
                <a:lnTo>
                  <a:pt x="696" y="494"/>
                </a:lnTo>
                <a:lnTo>
                  <a:pt x="696" y="486"/>
                </a:lnTo>
                <a:lnTo>
                  <a:pt x="698" y="480"/>
                </a:lnTo>
                <a:lnTo>
                  <a:pt x="702" y="478"/>
                </a:lnTo>
                <a:lnTo>
                  <a:pt x="706" y="478"/>
                </a:lnTo>
                <a:lnTo>
                  <a:pt x="720" y="482"/>
                </a:lnTo>
                <a:lnTo>
                  <a:pt x="722" y="472"/>
                </a:lnTo>
                <a:lnTo>
                  <a:pt x="696" y="460"/>
                </a:lnTo>
                <a:lnTo>
                  <a:pt x="694" y="460"/>
                </a:lnTo>
                <a:lnTo>
                  <a:pt x="692" y="458"/>
                </a:lnTo>
                <a:lnTo>
                  <a:pt x="688" y="426"/>
                </a:lnTo>
                <a:lnTo>
                  <a:pt x="690" y="406"/>
                </a:lnTo>
                <a:lnTo>
                  <a:pt x="690" y="402"/>
                </a:lnTo>
                <a:lnTo>
                  <a:pt x="734" y="406"/>
                </a:lnTo>
                <a:lnTo>
                  <a:pt x="744" y="396"/>
                </a:lnTo>
                <a:lnTo>
                  <a:pt x="746" y="392"/>
                </a:lnTo>
                <a:lnTo>
                  <a:pt x="744" y="388"/>
                </a:lnTo>
                <a:lnTo>
                  <a:pt x="732" y="382"/>
                </a:lnTo>
                <a:lnTo>
                  <a:pt x="730" y="378"/>
                </a:lnTo>
                <a:lnTo>
                  <a:pt x="728" y="374"/>
                </a:lnTo>
                <a:lnTo>
                  <a:pt x="730" y="372"/>
                </a:lnTo>
                <a:lnTo>
                  <a:pt x="732" y="368"/>
                </a:lnTo>
                <a:lnTo>
                  <a:pt x="752" y="350"/>
                </a:lnTo>
                <a:lnTo>
                  <a:pt x="772" y="348"/>
                </a:lnTo>
                <a:lnTo>
                  <a:pt x="782" y="330"/>
                </a:lnTo>
                <a:lnTo>
                  <a:pt x="782" y="314"/>
                </a:lnTo>
                <a:lnTo>
                  <a:pt x="796" y="310"/>
                </a:lnTo>
                <a:lnTo>
                  <a:pt x="804" y="290"/>
                </a:lnTo>
                <a:lnTo>
                  <a:pt x="812" y="276"/>
                </a:lnTo>
                <a:lnTo>
                  <a:pt x="800" y="256"/>
                </a:lnTo>
                <a:lnTo>
                  <a:pt x="800" y="254"/>
                </a:lnTo>
                <a:lnTo>
                  <a:pt x="792" y="228"/>
                </a:lnTo>
                <a:lnTo>
                  <a:pt x="792" y="226"/>
                </a:lnTo>
                <a:lnTo>
                  <a:pt x="788" y="198"/>
                </a:lnTo>
                <a:lnTo>
                  <a:pt x="778" y="182"/>
                </a:lnTo>
                <a:lnTo>
                  <a:pt x="764" y="168"/>
                </a:lnTo>
                <a:lnTo>
                  <a:pt x="764" y="166"/>
                </a:lnTo>
                <a:lnTo>
                  <a:pt x="762" y="150"/>
                </a:lnTo>
                <a:lnTo>
                  <a:pt x="736" y="158"/>
                </a:lnTo>
                <a:lnTo>
                  <a:pt x="724" y="144"/>
                </a:lnTo>
                <a:lnTo>
                  <a:pt x="688" y="118"/>
                </a:lnTo>
                <a:lnTo>
                  <a:pt x="686" y="118"/>
                </a:lnTo>
                <a:lnTo>
                  <a:pt x="672" y="100"/>
                </a:lnTo>
                <a:lnTo>
                  <a:pt x="664" y="94"/>
                </a:lnTo>
                <a:lnTo>
                  <a:pt x="658" y="102"/>
                </a:lnTo>
                <a:lnTo>
                  <a:pt x="658" y="104"/>
                </a:lnTo>
                <a:lnTo>
                  <a:pt x="658" y="106"/>
                </a:lnTo>
                <a:lnTo>
                  <a:pt x="656" y="106"/>
                </a:lnTo>
                <a:lnTo>
                  <a:pt x="644" y="106"/>
                </a:lnTo>
                <a:lnTo>
                  <a:pt x="642" y="106"/>
                </a:lnTo>
                <a:lnTo>
                  <a:pt x="616" y="78"/>
                </a:lnTo>
                <a:lnTo>
                  <a:pt x="606" y="72"/>
                </a:lnTo>
                <a:lnTo>
                  <a:pt x="596" y="62"/>
                </a:lnTo>
                <a:lnTo>
                  <a:pt x="584" y="54"/>
                </a:lnTo>
                <a:lnTo>
                  <a:pt x="584" y="52"/>
                </a:lnTo>
                <a:lnTo>
                  <a:pt x="570" y="44"/>
                </a:lnTo>
                <a:lnTo>
                  <a:pt x="562" y="50"/>
                </a:lnTo>
                <a:lnTo>
                  <a:pt x="560" y="52"/>
                </a:lnTo>
                <a:lnTo>
                  <a:pt x="552" y="50"/>
                </a:lnTo>
                <a:lnTo>
                  <a:pt x="544" y="54"/>
                </a:lnTo>
                <a:lnTo>
                  <a:pt x="542" y="56"/>
                </a:lnTo>
                <a:lnTo>
                  <a:pt x="530" y="58"/>
                </a:lnTo>
                <a:lnTo>
                  <a:pt x="484" y="3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29" name="四川"/>
          <p:cNvSpPr/>
          <p:nvPr>
            <p:custDataLst>
              <p:tags r:id="rId7"/>
            </p:custDataLst>
          </p:nvPr>
        </p:nvSpPr>
        <p:spPr bwMode="auto">
          <a:xfrm>
            <a:off x="2941955" y="4088765"/>
            <a:ext cx="1480185" cy="1299210"/>
          </a:xfrm>
          <a:custGeom>
            <a:avLst/>
            <a:gdLst>
              <a:gd name="T0" fmla="*/ 2147483646 w 702"/>
              <a:gd name="T1" fmla="*/ 2147483646 h 616"/>
              <a:gd name="T2" fmla="*/ 2147483646 w 702"/>
              <a:gd name="T3" fmla="*/ 2147483646 h 616"/>
              <a:gd name="T4" fmla="*/ 2147483646 w 702"/>
              <a:gd name="T5" fmla="*/ 2147483646 h 616"/>
              <a:gd name="T6" fmla="*/ 2147483646 w 702"/>
              <a:gd name="T7" fmla="*/ 2147483646 h 616"/>
              <a:gd name="T8" fmla="*/ 2147483646 w 702"/>
              <a:gd name="T9" fmla="*/ 2147483646 h 616"/>
              <a:gd name="T10" fmla="*/ 2147483646 w 702"/>
              <a:gd name="T11" fmla="*/ 2147483646 h 616"/>
              <a:gd name="T12" fmla="*/ 2147483646 w 702"/>
              <a:gd name="T13" fmla="*/ 2147483646 h 616"/>
              <a:gd name="T14" fmla="*/ 2147483646 w 702"/>
              <a:gd name="T15" fmla="*/ 2147483646 h 616"/>
              <a:gd name="T16" fmla="*/ 2147483646 w 702"/>
              <a:gd name="T17" fmla="*/ 2147483646 h 616"/>
              <a:gd name="T18" fmla="*/ 2147483646 w 702"/>
              <a:gd name="T19" fmla="*/ 2147483646 h 616"/>
              <a:gd name="T20" fmla="*/ 2147483646 w 702"/>
              <a:gd name="T21" fmla="*/ 2147483646 h 616"/>
              <a:gd name="T22" fmla="*/ 2147483646 w 702"/>
              <a:gd name="T23" fmla="*/ 2147483646 h 616"/>
              <a:gd name="T24" fmla="*/ 2147483646 w 702"/>
              <a:gd name="T25" fmla="*/ 2147483646 h 616"/>
              <a:gd name="T26" fmla="*/ 2147483646 w 702"/>
              <a:gd name="T27" fmla="*/ 2147483646 h 616"/>
              <a:gd name="T28" fmla="*/ 2147483646 w 702"/>
              <a:gd name="T29" fmla="*/ 2147483646 h 616"/>
              <a:gd name="T30" fmla="*/ 2147483646 w 702"/>
              <a:gd name="T31" fmla="*/ 2147483646 h 616"/>
              <a:gd name="T32" fmla="*/ 2147483646 w 702"/>
              <a:gd name="T33" fmla="*/ 2147483646 h 616"/>
              <a:gd name="T34" fmla="*/ 2147483646 w 702"/>
              <a:gd name="T35" fmla="*/ 2147483646 h 616"/>
              <a:gd name="T36" fmla="*/ 2147483646 w 702"/>
              <a:gd name="T37" fmla="*/ 2147483646 h 616"/>
              <a:gd name="T38" fmla="*/ 2147483646 w 702"/>
              <a:gd name="T39" fmla="*/ 2147483646 h 616"/>
              <a:gd name="T40" fmla="*/ 2147483646 w 702"/>
              <a:gd name="T41" fmla="*/ 2147483646 h 616"/>
              <a:gd name="T42" fmla="*/ 2147483646 w 702"/>
              <a:gd name="T43" fmla="*/ 2147483646 h 616"/>
              <a:gd name="T44" fmla="*/ 2147483646 w 702"/>
              <a:gd name="T45" fmla="*/ 2147483646 h 616"/>
              <a:gd name="T46" fmla="*/ 2147483646 w 702"/>
              <a:gd name="T47" fmla="*/ 2147483646 h 616"/>
              <a:gd name="T48" fmla="*/ 2147483646 w 702"/>
              <a:gd name="T49" fmla="*/ 2147483646 h 616"/>
              <a:gd name="T50" fmla="*/ 2147483646 w 702"/>
              <a:gd name="T51" fmla="*/ 2147483646 h 616"/>
              <a:gd name="T52" fmla="*/ 2147483646 w 702"/>
              <a:gd name="T53" fmla="*/ 2147483646 h 616"/>
              <a:gd name="T54" fmla="*/ 2147483646 w 702"/>
              <a:gd name="T55" fmla="*/ 2147483646 h 616"/>
              <a:gd name="T56" fmla="*/ 2147483646 w 702"/>
              <a:gd name="T57" fmla="*/ 2147483646 h 616"/>
              <a:gd name="T58" fmla="*/ 2147483646 w 702"/>
              <a:gd name="T59" fmla="*/ 2147483646 h 616"/>
              <a:gd name="T60" fmla="*/ 2147483646 w 702"/>
              <a:gd name="T61" fmla="*/ 2147483646 h 616"/>
              <a:gd name="T62" fmla="*/ 2147483646 w 702"/>
              <a:gd name="T63" fmla="*/ 2147483646 h 616"/>
              <a:gd name="T64" fmla="*/ 2147483646 w 702"/>
              <a:gd name="T65" fmla="*/ 2147483646 h 616"/>
              <a:gd name="T66" fmla="*/ 2147483646 w 702"/>
              <a:gd name="T67" fmla="*/ 2147483646 h 616"/>
              <a:gd name="T68" fmla="*/ 2147483646 w 702"/>
              <a:gd name="T69" fmla="*/ 2147483646 h 616"/>
              <a:gd name="T70" fmla="*/ 2147483646 w 702"/>
              <a:gd name="T71" fmla="*/ 2147483646 h 616"/>
              <a:gd name="T72" fmla="*/ 2147483646 w 702"/>
              <a:gd name="T73" fmla="*/ 2147483646 h 616"/>
              <a:gd name="T74" fmla="*/ 2147483646 w 702"/>
              <a:gd name="T75" fmla="*/ 2147483646 h 616"/>
              <a:gd name="T76" fmla="*/ 2147483646 w 702"/>
              <a:gd name="T77" fmla="*/ 2147483646 h 616"/>
              <a:gd name="T78" fmla="*/ 2147483646 w 702"/>
              <a:gd name="T79" fmla="*/ 2147483646 h 616"/>
              <a:gd name="T80" fmla="*/ 2147483646 w 702"/>
              <a:gd name="T81" fmla="*/ 2147483646 h 616"/>
              <a:gd name="T82" fmla="*/ 2147483646 w 702"/>
              <a:gd name="T83" fmla="*/ 2147483646 h 616"/>
              <a:gd name="T84" fmla="*/ 2147483646 w 702"/>
              <a:gd name="T85" fmla="*/ 2147483646 h 616"/>
              <a:gd name="T86" fmla="*/ 2147483646 w 702"/>
              <a:gd name="T87" fmla="*/ 2147483646 h 616"/>
              <a:gd name="T88" fmla="*/ 2147483646 w 702"/>
              <a:gd name="T89" fmla="*/ 2147483646 h 616"/>
              <a:gd name="T90" fmla="*/ 2147483646 w 702"/>
              <a:gd name="T91" fmla="*/ 2147483646 h 616"/>
              <a:gd name="T92" fmla="*/ 2147483646 w 702"/>
              <a:gd name="T93" fmla="*/ 2147483646 h 616"/>
              <a:gd name="T94" fmla="*/ 2147483646 w 702"/>
              <a:gd name="T95" fmla="*/ 2147483646 h 616"/>
              <a:gd name="T96" fmla="*/ 2147483646 w 702"/>
              <a:gd name="T97" fmla="*/ 2147483646 h 616"/>
              <a:gd name="T98" fmla="*/ 2147483646 w 702"/>
              <a:gd name="T99" fmla="*/ 0 h 616"/>
              <a:gd name="T100" fmla="*/ 2147483646 w 702"/>
              <a:gd name="T101" fmla="*/ 2147483646 h 616"/>
              <a:gd name="T102" fmla="*/ 2147483646 w 702"/>
              <a:gd name="T103" fmla="*/ 2147483646 h 616"/>
              <a:gd name="T104" fmla="*/ 2147483646 w 702"/>
              <a:gd name="T105" fmla="*/ 2147483646 h 616"/>
              <a:gd name="T106" fmla="*/ 2147483646 w 702"/>
              <a:gd name="T107" fmla="*/ 2147483646 h 616"/>
              <a:gd name="T108" fmla="*/ 2147483646 w 702"/>
              <a:gd name="T109" fmla="*/ 2147483646 h 616"/>
              <a:gd name="T110" fmla="*/ 2147483646 w 702"/>
              <a:gd name="T111" fmla="*/ 2147483646 h 616"/>
              <a:gd name="T112" fmla="*/ 2147483646 w 702"/>
              <a:gd name="T113" fmla="*/ 2147483646 h 616"/>
              <a:gd name="T114" fmla="*/ 2147483646 w 702"/>
              <a:gd name="T115" fmla="*/ 2147483646 h 616"/>
              <a:gd name="T116" fmla="*/ 2147483646 w 702"/>
              <a:gd name="T117" fmla="*/ 2147483646 h 616"/>
              <a:gd name="T118" fmla="*/ 2147483646 w 702"/>
              <a:gd name="T119" fmla="*/ 2147483646 h 6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02" h="616">
                <a:moveTo>
                  <a:pt x="66" y="14"/>
                </a:moveTo>
                <a:lnTo>
                  <a:pt x="46" y="10"/>
                </a:lnTo>
                <a:lnTo>
                  <a:pt x="28" y="6"/>
                </a:lnTo>
                <a:lnTo>
                  <a:pt x="22" y="14"/>
                </a:lnTo>
                <a:lnTo>
                  <a:pt x="20" y="28"/>
                </a:lnTo>
                <a:lnTo>
                  <a:pt x="26" y="50"/>
                </a:lnTo>
                <a:lnTo>
                  <a:pt x="26" y="66"/>
                </a:lnTo>
                <a:lnTo>
                  <a:pt x="26" y="70"/>
                </a:lnTo>
                <a:lnTo>
                  <a:pt x="18" y="70"/>
                </a:lnTo>
                <a:lnTo>
                  <a:pt x="22" y="90"/>
                </a:lnTo>
                <a:lnTo>
                  <a:pt x="6" y="94"/>
                </a:lnTo>
                <a:lnTo>
                  <a:pt x="0" y="106"/>
                </a:lnTo>
                <a:lnTo>
                  <a:pt x="8" y="114"/>
                </a:lnTo>
                <a:lnTo>
                  <a:pt x="10" y="114"/>
                </a:lnTo>
                <a:lnTo>
                  <a:pt x="38" y="136"/>
                </a:lnTo>
                <a:lnTo>
                  <a:pt x="38" y="138"/>
                </a:lnTo>
                <a:lnTo>
                  <a:pt x="42" y="158"/>
                </a:lnTo>
                <a:lnTo>
                  <a:pt x="56" y="178"/>
                </a:lnTo>
                <a:lnTo>
                  <a:pt x="62" y="184"/>
                </a:lnTo>
                <a:lnTo>
                  <a:pt x="70" y="194"/>
                </a:lnTo>
                <a:lnTo>
                  <a:pt x="72" y="194"/>
                </a:lnTo>
                <a:lnTo>
                  <a:pt x="70" y="196"/>
                </a:lnTo>
                <a:lnTo>
                  <a:pt x="70" y="214"/>
                </a:lnTo>
                <a:lnTo>
                  <a:pt x="74" y="226"/>
                </a:lnTo>
                <a:lnTo>
                  <a:pt x="74" y="244"/>
                </a:lnTo>
                <a:lnTo>
                  <a:pt x="82" y="258"/>
                </a:lnTo>
                <a:lnTo>
                  <a:pt x="84" y="266"/>
                </a:lnTo>
                <a:lnTo>
                  <a:pt x="86" y="274"/>
                </a:lnTo>
                <a:lnTo>
                  <a:pt x="90" y="286"/>
                </a:lnTo>
                <a:lnTo>
                  <a:pt x="92" y="302"/>
                </a:lnTo>
                <a:lnTo>
                  <a:pt x="90" y="314"/>
                </a:lnTo>
                <a:lnTo>
                  <a:pt x="88" y="320"/>
                </a:lnTo>
                <a:lnTo>
                  <a:pt x="90" y="326"/>
                </a:lnTo>
                <a:lnTo>
                  <a:pt x="94" y="336"/>
                </a:lnTo>
                <a:lnTo>
                  <a:pt x="98" y="346"/>
                </a:lnTo>
                <a:lnTo>
                  <a:pt x="100" y="346"/>
                </a:lnTo>
                <a:lnTo>
                  <a:pt x="100" y="348"/>
                </a:lnTo>
                <a:lnTo>
                  <a:pt x="100" y="350"/>
                </a:lnTo>
                <a:lnTo>
                  <a:pt x="86" y="378"/>
                </a:lnTo>
                <a:lnTo>
                  <a:pt x="90" y="386"/>
                </a:lnTo>
                <a:lnTo>
                  <a:pt x="90" y="392"/>
                </a:lnTo>
                <a:lnTo>
                  <a:pt x="86" y="418"/>
                </a:lnTo>
                <a:lnTo>
                  <a:pt x="86" y="428"/>
                </a:lnTo>
                <a:lnTo>
                  <a:pt x="88" y="432"/>
                </a:lnTo>
                <a:lnTo>
                  <a:pt x="90" y="434"/>
                </a:lnTo>
                <a:lnTo>
                  <a:pt x="94" y="436"/>
                </a:lnTo>
                <a:lnTo>
                  <a:pt x="102" y="442"/>
                </a:lnTo>
                <a:lnTo>
                  <a:pt x="104" y="448"/>
                </a:lnTo>
                <a:lnTo>
                  <a:pt x="102" y="462"/>
                </a:lnTo>
                <a:lnTo>
                  <a:pt x="106" y="462"/>
                </a:lnTo>
                <a:lnTo>
                  <a:pt x="108" y="464"/>
                </a:lnTo>
                <a:lnTo>
                  <a:pt x="110" y="462"/>
                </a:lnTo>
                <a:lnTo>
                  <a:pt x="114" y="458"/>
                </a:lnTo>
                <a:lnTo>
                  <a:pt x="116" y="452"/>
                </a:lnTo>
                <a:lnTo>
                  <a:pt x="118" y="450"/>
                </a:lnTo>
                <a:lnTo>
                  <a:pt x="118" y="448"/>
                </a:lnTo>
                <a:lnTo>
                  <a:pt x="122" y="444"/>
                </a:lnTo>
                <a:lnTo>
                  <a:pt x="126" y="440"/>
                </a:lnTo>
                <a:lnTo>
                  <a:pt x="126" y="434"/>
                </a:lnTo>
                <a:lnTo>
                  <a:pt x="124" y="426"/>
                </a:lnTo>
                <a:lnTo>
                  <a:pt x="122" y="422"/>
                </a:lnTo>
                <a:lnTo>
                  <a:pt x="126" y="420"/>
                </a:lnTo>
                <a:lnTo>
                  <a:pt x="136" y="418"/>
                </a:lnTo>
                <a:lnTo>
                  <a:pt x="142" y="418"/>
                </a:lnTo>
                <a:lnTo>
                  <a:pt x="146" y="420"/>
                </a:lnTo>
                <a:lnTo>
                  <a:pt x="150" y="424"/>
                </a:lnTo>
                <a:lnTo>
                  <a:pt x="156" y="440"/>
                </a:lnTo>
                <a:lnTo>
                  <a:pt x="156" y="442"/>
                </a:lnTo>
                <a:lnTo>
                  <a:pt x="158" y="468"/>
                </a:lnTo>
                <a:lnTo>
                  <a:pt x="170" y="474"/>
                </a:lnTo>
                <a:lnTo>
                  <a:pt x="178" y="478"/>
                </a:lnTo>
                <a:lnTo>
                  <a:pt x="184" y="472"/>
                </a:lnTo>
                <a:lnTo>
                  <a:pt x="190" y="466"/>
                </a:lnTo>
                <a:lnTo>
                  <a:pt x="194" y="466"/>
                </a:lnTo>
                <a:lnTo>
                  <a:pt x="200" y="470"/>
                </a:lnTo>
                <a:lnTo>
                  <a:pt x="204" y="478"/>
                </a:lnTo>
                <a:lnTo>
                  <a:pt x="206" y="498"/>
                </a:lnTo>
                <a:lnTo>
                  <a:pt x="208" y="502"/>
                </a:lnTo>
                <a:lnTo>
                  <a:pt x="230" y="548"/>
                </a:lnTo>
                <a:lnTo>
                  <a:pt x="238" y="556"/>
                </a:lnTo>
                <a:lnTo>
                  <a:pt x="238" y="558"/>
                </a:lnTo>
                <a:lnTo>
                  <a:pt x="242" y="578"/>
                </a:lnTo>
                <a:lnTo>
                  <a:pt x="244" y="596"/>
                </a:lnTo>
                <a:lnTo>
                  <a:pt x="246" y="598"/>
                </a:lnTo>
                <a:lnTo>
                  <a:pt x="254" y="588"/>
                </a:lnTo>
                <a:lnTo>
                  <a:pt x="256" y="586"/>
                </a:lnTo>
                <a:lnTo>
                  <a:pt x="258" y="586"/>
                </a:lnTo>
                <a:lnTo>
                  <a:pt x="262" y="588"/>
                </a:lnTo>
                <a:lnTo>
                  <a:pt x="262" y="592"/>
                </a:lnTo>
                <a:lnTo>
                  <a:pt x="262" y="598"/>
                </a:lnTo>
                <a:lnTo>
                  <a:pt x="262" y="612"/>
                </a:lnTo>
                <a:lnTo>
                  <a:pt x="262" y="616"/>
                </a:lnTo>
                <a:lnTo>
                  <a:pt x="268" y="616"/>
                </a:lnTo>
                <a:lnTo>
                  <a:pt x="270" y="614"/>
                </a:lnTo>
                <a:lnTo>
                  <a:pt x="278" y="602"/>
                </a:lnTo>
                <a:lnTo>
                  <a:pt x="288" y="594"/>
                </a:lnTo>
                <a:lnTo>
                  <a:pt x="296" y="588"/>
                </a:lnTo>
                <a:lnTo>
                  <a:pt x="306" y="586"/>
                </a:lnTo>
                <a:lnTo>
                  <a:pt x="322" y="590"/>
                </a:lnTo>
                <a:lnTo>
                  <a:pt x="328" y="588"/>
                </a:lnTo>
                <a:lnTo>
                  <a:pt x="336" y="576"/>
                </a:lnTo>
                <a:lnTo>
                  <a:pt x="334" y="558"/>
                </a:lnTo>
                <a:lnTo>
                  <a:pt x="330" y="546"/>
                </a:lnTo>
                <a:lnTo>
                  <a:pt x="328" y="540"/>
                </a:lnTo>
                <a:lnTo>
                  <a:pt x="328" y="536"/>
                </a:lnTo>
                <a:lnTo>
                  <a:pt x="330" y="522"/>
                </a:lnTo>
                <a:lnTo>
                  <a:pt x="330" y="520"/>
                </a:lnTo>
                <a:lnTo>
                  <a:pt x="332" y="518"/>
                </a:lnTo>
                <a:lnTo>
                  <a:pt x="346" y="510"/>
                </a:lnTo>
                <a:lnTo>
                  <a:pt x="348" y="510"/>
                </a:lnTo>
                <a:lnTo>
                  <a:pt x="358" y="502"/>
                </a:lnTo>
                <a:lnTo>
                  <a:pt x="372" y="484"/>
                </a:lnTo>
                <a:lnTo>
                  <a:pt x="374" y="470"/>
                </a:lnTo>
                <a:lnTo>
                  <a:pt x="358" y="436"/>
                </a:lnTo>
                <a:lnTo>
                  <a:pt x="390" y="450"/>
                </a:lnTo>
                <a:lnTo>
                  <a:pt x="390" y="438"/>
                </a:lnTo>
                <a:lnTo>
                  <a:pt x="390" y="436"/>
                </a:lnTo>
                <a:lnTo>
                  <a:pt x="402" y="426"/>
                </a:lnTo>
                <a:lnTo>
                  <a:pt x="426" y="420"/>
                </a:lnTo>
                <a:lnTo>
                  <a:pt x="428" y="420"/>
                </a:lnTo>
                <a:lnTo>
                  <a:pt x="442" y="450"/>
                </a:lnTo>
                <a:lnTo>
                  <a:pt x="440" y="462"/>
                </a:lnTo>
                <a:lnTo>
                  <a:pt x="442" y="472"/>
                </a:lnTo>
                <a:lnTo>
                  <a:pt x="444" y="478"/>
                </a:lnTo>
                <a:lnTo>
                  <a:pt x="448" y="480"/>
                </a:lnTo>
                <a:lnTo>
                  <a:pt x="454" y="478"/>
                </a:lnTo>
                <a:lnTo>
                  <a:pt x="458" y="474"/>
                </a:lnTo>
                <a:lnTo>
                  <a:pt x="458" y="472"/>
                </a:lnTo>
                <a:lnTo>
                  <a:pt x="460" y="472"/>
                </a:lnTo>
                <a:lnTo>
                  <a:pt x="478" y="466"/>
                </a:lnTo>
                <a:lnTo>
                  <a:pt x="480" y="466"/>
                </a:lnTo>
                <a:lnTo>
                  <a:pt x="492" y="468"/>
                </a:lnTo>
                <a:lnTo>
                  <a:pt x="496" y="470"/>
                </a:lnTo>
                <a:lnTo>
                  <a:pt x="498" y="472"/>
                </a:lnTo>
                <a:lnTo>
                  <a:pt x="498" y="494"/>
                </a:lnTo>
                <a:lnTo>
                  <a:pt x="502" y="496"/>
                </a:lnTo>
                <a:lnTo>
                  <a:pt x="510" y="498"/>
                </a:lnTo>
                <a:lnTo>
                  <a:pt x="522" y="498"/>
                </a:lnTo>
                <a:lnTo>
                  <a:pt x="542" y="492"/>
                </a:lnTo>
                <a:lnTo>
                  <a:pt x="554" y="482"/>
                </a:lnTo>
                <a:lnTo>
                  <a:pt x="556" y="472"/>
                </a:lnTo>
                <a:lnTo>
                  <a:pt x="550" y="466"/>
                </a:lnTo>
                <a:lnTo>
                  <a:pt x="530" y="458"/>
                </a:lnTo>
                <a:lnTo>
                  <a:pt x="528" y="458"/>
                </a:lnTo>
                <a:lnTo>
                  <a:pt x="504" y="434"/>
                </a:lnTo>
                <a:lnTo>
                  <a:pt x="506" y="432"/>
                </a:lnTo>
                <a:lnTo>
                  <a:pt x="518" y="422"/>
                </a:lnTo>
                <a:lnTo>
                  <a:pt x="518" y="420"/>
                </a:lnTo>
                <a:lnTo>
                  <a:pt x="530" y="416"/>
                </a:lnTo>
                <a:lnTo>
                  <a:pt x="534" y="416"/>
                </a:lnTo>
                <a:lnTo>
                  <a:pt x="550" y="418"/>
                </a:lnTo>
                <a:lnTo>
                  <a:pt x="550" y="420"/>
                </a:lnTo>
                <a:lnTo>
                  <a:pt x="550" y="414"/>
                </a:lnTo>
                <a:lnTo>
                  <a:pt x="544" y="402"/>
                </a:lnTo>
                <a:lnTo>
                  <a:pt x="532" y="396"/>
                </a:lnTo>
                <a:lnTo>
                  <a:pt x="518" y="374"/>
                </a:lnTo>
                <a:lnTo>
                  <a:pt x="516" y="372"/>
                </a:lnTo>
                <a:lnTo>
                  <a:pt x="510" y="346"/>
                </a:lnTo>
                <a:lnTo>
                  <a:pt x="510" y="326"/>
                </a:lnTo>
                <a:lnTo>
                  <a:pt x="522" y="314"/>
                </a:lnTo>
                <a:lnTo>
                  <a:pt x="542" y="314"/>
                </a:lnTo>
                <a:lnTo>
                  <a:pt x="586" y="318"/>
                </a:lnTo>
                <a:lnTo>
                  <a:pt x="606" y="288"/>
                </a:lnTo>
                <a:lnTo>
                  <a:pt x="606" y="286"/>
                </a:lnTo>
                <a:lnTo>
                  <a:pt x="608" y="286"/>
                </a:lnTo>
                <a:lnTo>
                  <a:pt x="626" y="278"/>
                </a:lnTo>
                <a:lnTo>
                  <a:pt x="634" y="260"/>
                </a:lnTo>
                <a:lnTo>
                  <a:pt x="634" y="258"/>
                </a:lnTo>
                <a:lnTo>
                  <a:pt x="654" y="242"/>
                </a:lnTo>
                <a:lnTo>
                  <a:pt x="664" y="224"/>
                </a:lnTo>
                <a:lnTo>
                  <a:pt x="666" y="224"/>
                </a:lnTo>
                <a:lnTo>
                  <a:pt x="666" y="222"/>
                </a:lnTo>
                <a:lnTo>
                  <a:pt x="674" y="214"/>
                </a:lnTo>
                <a:lnTo>
                  <a:pt x="682" y="198"/>
                </a:lnTo>
                <a:lnTo>
                  <a:pt x="686" y="174"/>
                </a:lnTo>
                <a:lnTo>
                  <a:pt x="686" y="172"/>
                </a:lnTo>
                <a:lnTo>
                  <a:pt x="686" y="170"/>
                </a:lnTo>
                <a:lnTo>
                  <a:pt x="700" y="162"/>
                </a:lnTo>
                <a:lnTo>
                  <a:pt x="702" y="158"/>
                </a:lnTo>
                <a:lnTo>
                  <a:pt x="684" y="156"/>
                </a:lnTo>
                <a:lnTo>
                  <a:pt x="652" y="158"/>
                </a:lnTo>
                <a:lnTo>
                  <a:pt x="650" y="156"/>
                </a:lnTo>
                <a:lnTo>
                  <a:pt x="638" y="146"/>
                </a:lnTo>
                <a:lnTo>
                  <a:pt x="630" y="136"/>
                </a:lnTo>
                <a:lnTo>
                  <a:pt x="630" y="138"/>
                </a:lnTo>
                <a:lnTo>
                  <a:pt x="628" y="138"/>
                </a:lnTo>
                <a:lnTo>
                  <a:pt x="624" y="142"/>
                </a:lnTo>
                <a:lnTo>
                  <a:pt x="618" y="142"/>
                </a:lnTo>
                <a:lnTo>
                  <a:pt x="614" y="144"/>
                </a:lnTo>
                <a:lnTo>
                  <a:pt x="612" y="146"/>
                </a:lnTo>
                <a:lnTo>
                  <a:pt x="608" y="146"/>
                </a:lnTo>
                <a:lnTo>
                  <a:pt x="606" y="144"/>
                </a:lnTo>
                <a:lnTo>
                  <a:pt x="604" y="138"/>
                </a:lnTo>
                <a:lnTo>
                  <a:pt x="602" y="132"/>
                </a:lnTo>
                <a:lnTo>
                  <a:pt x="598" y="126"/>
                </a:lnTo>
                <a:lnTo>
                  <a:pt x="596" y="126"/>
                </a:lnTo>
                <a:lnTo>
                  <a:pt x="592" y="114"/>
                </a:lnTo>
                <a:lnTo>
                  <a:pt x="588" y="114"/>
                </a:lnTo>
                <a:lnTo>
                  <a:pt x="576" y="122"/>
                </a:lnTo>
                <a:lnTo>
                  <a:pt x="576" y="124"/>
                </a:lnTo>
                <a:lnTo>
                  <a:pt x="574" y="124"/>
                </a:lnTo>
                <a:lnTo>
                  <a:pt x="546" y="130"/>
                </a:lnTo>
                <a:lnTo>
                  <a:pt x="544" y="128"/>
                </a:lnTo>
                <a:lnTo>
                  <a:pt x="526" y="116"/>
                </a:lnTo>
                <a:lnTo>
                  <a:pt x="524" y="114"/>
                </a:lnTo>
                <a:lnTo>
                  <a:pt x="518" y="104"/>
                </a:lnTo>
                <a:lnTo>
                  <a:pt x="506" y="118"/>
                </a:lnTo>
                <a:lnTo>
                  <a:pt x="498" y="126"/>
                </a:lnTo>
                <a:lnTo>
                  <a:pt x="492" y="130"/>
                </a:lnTo>
                <a:lnTo>
                  <a:pt x="488" y="132"/>
                </a:lnTo>
                <a:lnTo>
                  <a:pt x="484" y="130"/>
                </a:lnTo>
                <a:lnTo>
                  <a:pt x="466" y="120"/>
                </a:lnTo>
                <a:lnTo>
                  <a:pt x="452" y="118"/>
                </a:lnTo>
                <a:lnTo>
                  <a:pt x="450" y="120"/>
                </a:lnTo>
                <a:lnTo>
                  <a:pt x="438" y="110"/>
                </a:lnTo>
                <a:lnTo>
                  <a:pt x="436" y="110"/>
                </a:lnTo>
                <a:lnTo>
                  <a:pt x="442" y="88"/>
                </a:lnTo>
                <a:lnTo>
                  <a:pt x="442" y="80"/>
                </a:lnTo>
                <a:lnTo>
                  <a:pt x="434" y="78"/>
                </a:lnTo>
                <a:lnTo>
                  <a:pt x="416" y="58"/>
                </a:lnTo>
                <a:lnTo>
                  <a:pt x="418" y="46"/>
                </a:lnTo>
                <a:lnTo>
                  <a:pt x="376" y="42"/>
                </a:lnTo>
                <a:lnTo>
                  <a:pt x="360" y="32"/>
                </a:lnTo>
                <a:lnTo>
                  <a:pt x="354" y="28"/>
                </a:lnTo>
                <a:lnTo>
                  <a:pt x="350" y="18"/>
                </a:lnTo>
                <a:lnTo>
                  <a:pt x="348" y="12"/>
                </a:lnTo>
                <a:lnTo>
                  <a:pt x="344" y="0"/>
                </a:lnTo>
                <a:lnTo>
                  <a:pt x="338" y="0"/>
                </a:lnTo>
                <a:lnTo>
                  <a:pt x="326" y="10"/>
                </a:lnTo>
                <a:lnTo>
                  <a:pt x="310" y="30"/>
                </a:lnTo>
                <a:lnTo>
                  <a:pt x="314" y="42"/>
                </a:lnTo>
                <a:lnTo>
                  <a:pt x="318" y="60"/>
                </a:lnTo>
                <a:lnTo>
                  <a:pt x="318" y="62"/>
                </a:lnTo>
                <a:lnTo>
                  <a:pt x="320" y="62"/>
                </a:lnTo>
                <a:lnTo>
                  <a:pt x="318" y="62"/>
                </a:lnTo>
                <a:lnTo>
                  <a:pt x="318" y="66"/>
                </a:lnTo>
                <a:lnTo>
                  <a:pt x="314" y="68"/>
                </a:lnTo>
                <a:lnTo>
                  <a:pt x="306" y="70"/>
                </a:lnTo>
                <a:lnTo>
                  <a:pt x="290" y="70"/>
                </a:lnTo>
                <a:lnTo>
                  <a:pt x="280" y="66"/>
                </a:lnTo>
                <a:lnTo>
                  <a:pt x="268" y="70"/>
                </a:lnTo>
                <a:lnTo>
                  <a:pt x="266" y="70"/>
                </a:lnTo>
                <a:lnTo>
                  <a:pt x="264" y="70"/>
                </a:lnTo>
                <a:lnTo>
                  <a:pt x="262" y="82"/>
                </a:lnTo>
                <a:lnTo>
                  <a:pt x="262" y="86"/>
                </a:lnTo>
                <a:lnTo>
                  <a:pt x="258" y="86"/>
                </a:lnTo>
                <a:lnTo>
                  <a:pt x="238" y="78"/>
                </a:lnTo>
                <a:lnTo>
                  <a:pt x="240" y="88"/>
                </a:lnTo>
                <a:lnTo>
                  <a:pt x="242" y="96"/>
                </a:lnTo>
                <a:lnTo>
                  <a:pt x="246" y="104"/>
                </a:lnTo>
                <a:lnTo>
                  <a:pt x="244" y="110"/>
                </a:lnTo>
                <a:lnTo>
                  <a:pt x="242" y="116"/>
                </a:lnTo>
                <a:lnTo>
                  <a:pt x="234" y="118"/>
                </a:lnTo>
                <a:lnTo>
                  <a:pt x="222" y="118"/>
                </a:lnTo>
                <a:lnTo>
                  <a:pt x="208" y="118"/>
                </a:lnTo>
                <a:lnTo>
                  <a:pt x="206" y="142"/>
                </a:lnTo>
                <a:lnTo>
                  <a:pt x="190" y="134"/>
                </a:lnTo>
                <a:lnTo>
                  <a:pt x="188" y="134"/>
                </a:lnTo>
                <a:lnTo>
                  <a:pt x="178" y="118"/>
                </a:lnTo>
                <a:lnTo>
                  <a:pt x="160" y="110"/>
                </a:lnTo>
                <a:lnTo>
                  <a:pt x="154" y="100"/>
                </a:lnTo>
                <a:lnTo>
                  <a:pt x="148" y="106"/>
                </a:lnTo>
                <a:lnTo>
                  <a:pt x="146" y="106"/>
                </a:lnTo>
                <a:lnTo>
                  <a:pt x="134" y="108"/>
                </a:lnTo>
                <a:lnTo>
                  <a:pt x="132" y="108"/>
                </a:lnTo>
                <a:lnTo>
                  <a:pt x="126" y="94"/>
                </a:lnTo>
                <a:lnTo>
                  <a:pt x="118" y="86"/>
                </a:lnTo>
                <a:lnTo>
                  <a:pt x="118" y="84"/>
                </a:lnTo>
                <a:lnTo>
                  <a:pt x="110" y="74"/>
                </a:lnTo>
                <a:lnTo>
                  <a:pt x="106" y="66"/>
                </a:lnTo>
                <a:lnTo>
                  <a:pt x="106" y="64"/>
                </a:lnTo>
                <a:lnTo>
                  <a:pt x="102" y="62"/>
                </a:lnTo>
                <a:lnTo>
                  <a:pt x="98" y="62"/>
                </a:lnTo>
                <a:lnTo>
                  <a:pt x="90" y="56"/>
                </a:lnTo>
                <a:lnTo>
                  <a:pt x="86" y="46"/>
                </a:lnTo>
                <a:lnTo>
                  <a:pt x="82" y="34"/>
                </a:lnTo>
                <a:lnTo>
                  <a:pt x="82" y="22"/>
                </a:lnTo>
                <a:lnTo>
                  <a:pt x="78" y="12"/>
                </a:lnTo>
                <a:lnTo>
                  <a:pt x="68" y="14"/>
                </a:lnTo>
                <a:lnTo>
                  <a:pt x="66" y="1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anchor="ctr">
            <a:no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sym typeface="+mn-ea"/>
            </a:endParaRPr>
          </a:p>
        </p:txBody>
      </p:sp>
      <p:sp>
        <p:nvSpPr>
          <p:cNvPr id="30" name="西藏"/>
          <p:cNvSpPr/>
          <p:nvPr>
            <p:custDataLst>
              <p:tags r:id="rId8"/>
            </p:custDataLst>
          </p:nvPr>
        </p:nvSpPr>
        <p:spPr bwMode="auto">
          <a:xfrm>
            <a:off x="483870" y="3561080"/>
            <a:ext cx="2649220" cy="1612265"/>
          </a:xfrm>
          <a:custGeom>
            <a:avLst/>
            <a:gdLst>
              <a:gd name="T0" fmla="*/ 2147483646 w 1256"/>
              <a:gd name="T1" fmla="*/ 2147483646 h 764"/>
              <a:gd name="T2" fmla="*/ 2147483646 w 1256"/>
              <a:gd name="T3" fmla="*/ 2147483646 h 764"/>
              <a:gd name="T4" fmla="*/ 2147483646 w 1256"/>
              <a:gd name="T5" fmla="*/ 2147483646 h 764"/>
              <a:gd name="T6" fmla="*/ 2147483646 w 1256"/>
              <a:gd name="T7" fmla="*/ 2147483646 h 764"/>
              <a:gd name="T8" fmla="*/ 2147483646 w 1256"/>
              <a:gd name="T9" fmla="*/ 2147483646 h 764"/>
              <a:gd name="T10" fmla="*/ 2147483646 w 1256"/>
              <a:gd name="T11" fmla="*/ 2147483646 h 764"/>
              <a:gd name="T12" fmla="*/ 2147483646 w 1256"/>
              <a:gd name="T13" fmla="*/ 2147483646 h 764"/>
              <a:gd name="T14" fmla="*/ 2147483646 w 1256"/>
              <a:gd name="T15" fmla="*/ 2147483646 h 764"/>
              <a:gd name="T16" fmla="*/ 2147483646 w 1256"/>
              <a:gd name="T17" fmla="*/ 2147483646 h 764"/>
              <a:gd name="T18" fmla="*/ 2147483646 w 1256"/>
              <a:gd name="T19" fmla="*/ 2147483646 h 764"/>
              <a:gd name="T20" fmla="*/ 2147483646 w 1256"/>
              <a:gd name="T21" fmla="*/ 2147483646 h 764"/>
              <a:gd name="T22" fmla="*/ 2147483646 w 1256"/>
              <a:gd name="T23" fmla="*/ 2147483646 h 764"/>
              <a:gd name="T24" fmla="*/ 2147483646 w 1256"/>
              <a:gd name="T25" fmla="*/ 2147483646 h 764"/>
              <a:gd name="T26" fmla="*/ 2147483646 w 1256"/>
              <a:gd name="T27" fmla="*/ 2147483646 h 764"/>
              <a:gd name="T28" fmla="*/ 2147483646 w 1256"/>
              <a:gd name="T29" fmla="*/ 2147483646 h 764"/>
              <a:gd name="T30" fmla="*/ 2147483646 w 1256"/>
              <a:gd name="T31" fmla="*/ 2147483646 h 764"/>
              <a:gd name="T32" fmla="*/ 2147483646 w 1256"/>
              <a:gd name="T33" fmla="*/ 2147483646 h 764"/>
              <a:gd name="T34" fmla="*/ 2147483646 w 1256"/>
              <a:gd name="T35" fmla="*/ 2147483646 h 764"/>
              <a:gd name="T36" fmla="*/ 2147483646 w 1256"/>
              <a:gd name="T37" fmla="*/ 2147483646 h 764"/>
              <a:gd name="T38" fmla="*/ 2147483646 w 1256"/>
              <a:gd name="T39" fmla="*/ 2147483646 h 764"/>
              <a:gd name="T40" fmla="*/ 2147483646 w 1256"/>
              <a:gd name="T41" fmla="*/ 2147483646 h 764"/>
              <a:gd name="T42" fmla="*/ 2147483646 w 1256"/>
              <a:gd name="T43" fmla="*/ 2147483646 h 764"/>
              <a:gd name="T44" fmla="*/ 2147483646 w 1256"/>
              <a:gd name="T45" fmla="*/ 2147483646 h 764"/>
              <a:gd name="T46" fmla="*/ 2147483646 w 1256"/>
              <a:gd name="T47" fmla="*/ 2147483646 h 764"/>
              <a:gd name="T48" fmla="*/ 2147483646 w 1256"/>
              <a:gd name="T49" fmla="*/ 2147483646 h 764"/>
              <a:gd name="T50" fmla="*/ 2147483646 w 1256"/>
              <a:gd name="T51" fmla="*/ 2147483646 h 764"/>
              <a:gd name="T52" fmla="*/ 2147483646 w 1256"/>
              <a:gd name="T53" fmla="*/ 2147483646 h 764"/>
              <a:gd name="T54" fmla="*/ 2147483646 w 1256"/>
              <a:gd name="T55" fmla="*/ 2147483646 h 764"/>
              <a:gd name="T56" fmla="*/ 2147483646 w 1256"/>
              <a:gd name="T57" fmla="*/ 2147483646 h 764"/>
              <a:gd name="T58" fmla="*/ 2147483646 w 1256"/>
              <a:gd name="T59" fmla="*/ 2147483646 h 764"/>
              <a:gd name="T60" fmla="*/ 2147483646 w 1256"/>
              <a:gd name="T61" fmla="*/ 2147483646 h 764"/>
              <a:gd name="T62" fmla="*/ 2147483646 w 1256"/>
              <a:gd name="T63" fmla="*/ 2147483646 h 764"/>
              <a:gd name="T64" fmla="*/ 2147483646 w 1256"/>
              <a:gd name="T65" fmla="*/ 2147483646 h 764"/>
              <a:gd name="T66" fmla="*/ 2147483646 w 1256"/>
              <a:gd name="T67" fmla="*/ 2147483646 h 764"/>
              <a:gd name="T68" fmla="*/ 2147483646 w 1256"/>
              <a:gd name="T69" fmla="*/ 2147483646 h 764"/>
              <a:gd name="T70" fmla="*/ 2147483646 w 1256"/>
              <a:gd name="T71" fmla="*/ 2147483646 h 764"/>
              <a:gd name="T72" fmla="*/ 2147483646 w 1256"/>
              <a:gd name="T73" fmla="*/ 2147483646 h 764"/>
              <a:gd name="T74" fmla="*/ 2147483646 w 1256"/>
              <a:gd name="T75" fmla="*/ 2147483646 h 764"/>
              <a:gd name="T76" fmla="*/ 2147483646 w 1256"/>
              <a:gd name="T77" fmla="*/ 2147483646 h 764"/>
              <a:gd name="T78" fmla="*/ 2147483646 w 1256"/>
              <a:gd name="T79" fmla="*/ 2147483646 h 764"/>
              <a:gd name="T80" fmla="*/ 2147483646 w 1256"/>
              <a:gd name="T81" fmla="*/ 2147483646 h 764"/>
              <a:gd name="T82" fmla="*/ 2147483646 w 1256"/>
              <a:gd name="T83" fmla="*/ 2147483646 h 764"/>
              <a:gd name="T84" fmla="*/ 2147483646 w 1256"/>
              <a:gd name="T85" fmla="*/ 2147483646 h 764"/>
              <a:gd name="T86" fmla="*/ 2147483646 w 1256"/>
              <a:gd name="T87" fmla="*/ 2147483646 h 764"/>
              <a:gd name="T88" fmla="*/ 2147483646 w 1256"/>
              <a:gd name="T89" fmla="*/ 2147483646 h 764"/>
              <a:gd name="T90" fmla="*/ 2147483646 w 1256"/>
              <a:gd name="T91" fmla="*/ 2147483646 h 764"/>
              <a:gd name="T92" fmla="*/ 2147483646 w 1256"/>
              <a:gd name="T93" fmla="*/ 2147483646 h 764"/>
              <a:gd name="T94" fmla="*/ 2147483646 w 1256"/>
              <a:gd name="T95" fmla="*/ 2147483646 h 764"/>
              <a:gd name="T96" fmla="*/ 2147483646 w 1256"/>
              <a:gd name="T97" fmla="*/ 2147483646 h 764"/>
              <a:gd name="T98" fmla="*/ 2147483646 w 1256"/>
              <a:gd name="T99" fmla="*/ 2147483646 h 764"/>
              <a:gd name="T100" fmla="*/ 2147483646 w 1256"/>
              <a:gd name="T101" fmla="*/ 2147483646 h 764"/>
              <a:gd name="T102" fmla="*/ 2147483646 w 1256"/>
              <a:gd name="T103" fmla="*/ 2147483646 h 764"/>
              <a:gd name="T104" fmla="*/ 2147483646 w 1256"/>
              <a:gd name="T105" fmla="*/ 2147483646 h 764"/>
              <a:gd name="T106" fmla="*/ 2147483646 w 1256"/>
              <a:gd name="T107" fmla="*/ 2147483646 h 764"/>
              <a:gd name="T108" fmla="*/ 2147483646 w 1256"/>
              <a:gd name="T109" fmla="*/ 2147483646 h 764"/>
              <a:gd name="T110" fmla="*/ 2147483646 w 1256"/>
              <a:gd name="T111" fmla="*/ 2147483646 h 764"/>
              <a:gd name="T112" fmla="*/ 2147483646 w 1256"/>
              <a:gd name="T113" fmla="*/ 2147483646 h 764"/>
              <a:gd name="T114" fmla="*/ 2147483646 w 1256"/>
              <a:gd name="T115" fmla="*/ 2147483646 h 764"/>
              <a:gd name="T116" fmla="*/ 2147483646 w 1256"/>
              <a:gd name="T117" fmla="*/ 2147483646 h 764"/>
              <a:gd name="T118" fmla="*/ 2147483646 w 1256"/>
              <a:gd name="T119" fmla="*/ 2147483646 h 764"/>
              <a:gd name="T120" fmla="*/ 2147483646 w 1256"/>
              <a:gd name="T121" fmla="*/ 2147483646 h 764"/>
              <a:gd name="T122" fmla="*/ 2147483646 w 1256"/>
              <a:gd name="T123" fmla="*/ 2147483646 h 764"/>
              <a:gd name="T124" fmla="*/ 2147483646 w 1256"/>
              <a:gd name="T125" fmla="*/ 2147483646 h 76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256" h="764">
                <a:moveTo>
                  <a:pt x="152" y="4"/>
                </a:moveTo>
                <a:lnTo>
                  <a:pt x="152" y="4"/>
                </a:lnTo>
                <a:lnTo>
                  <a:pt x="146" y="14"/>
                </a:lnTo>
                <a:lnTo>
                  <a:pt x="138" y="22"/>
                </a:lnTo>
                <a:lnTo>
                  <a:pt x="132" y="26"/>
                </a:lnTo>
                <a:lnTo>
                  <a:pt x="132" y="32"/>
                </a:lnTo>
                <a:lnTo>
                  <a:pt x="132" y="36"/>
                </a:lnTo>
                <a:lnTo>
                  <a:pt x="130" y="44"/>
                </a:lnTo>
                <a:lnTo>
                  <a:pt x="122" y="56"/>
                </a:lnTo>
                <a:lnTo>
                  <a:pt x="122" y="60"/>
                </a:lnTo>
                <a:lnTo>
                  <a:pt x="118" y="62"/>
                </a:lnTo>
                <a:lnTo>
                  <a:pt x="112" y="64"/>
                </a:lnTo>
                <a:lnTo>
                  <a:pt x="66" y="58"/>
                </a:lnTo>
                <a:lnTo>
                  <a:pt x="62" y="68"/>
                </a:lnTo>
                <a:lnTo>
                  <a:pt x="62" y="70"/>
                </a:lnTo>
                <a:lnTo>
                  <a:pt x="48" y="92"/>
                </a:lnTo>
                <a:lnTo>
                  <a:pt x="42" y="100"/>
                </a:lnTo>
                <a:lnTo>
                  <a:pt x="40" y="108"/>
                </a:lnTo>
                <a:lnTo>
                  <a:pt x="42" y="112"/>
                </a:lnTo>
                <a:lnTo>
                  <a:pt x="44" y="122"/>
                </a:lnTo>
                <a:lnTo>
                  <a:pt x="56" y="150"/>
                </a:lnTo>
                <a:lnTo>
                  <a:pt x="62" y="168"/>
                </a:lnTo>
                <a:lnTo>
                  <a:pt x="64" y="174"/>
                </a:lnTo>
                <a:lnTo>
                  <a:pt x="64" y="180"/>
                </a:lnTo>
                <a:lnTo>
                  <a:pt x="60" y="188"/>
                </a:lnTo>
                <a:lnTo>
                  <a:pt x="56" y="196"/>
                </a:lnTo>
                <a:lnTo>
                  <a:pt x="42" y="210"/>
                </a:lnTo>
                <a:lnTo>
                  <a:pt x="18" y="210"/>
                </a:lnTo>
                <a:lnTo>
                  <a:pt x="12" y="184"/>
                </a:lnTo>
                <a:lnTo>
                  <a:pt x="6" y="216"/>
                </a:lnTo>
                <a:lnTo>
                  <a:pt x="16" y="232"/>
                </a:lnTo>
                <a:lnTo>
                  <a:pt x="16" y="236"/>
                </a:lnTo>
                <a:lnTo>
                  <a:pt x="16" y="238"/>
                </a:lnTo>
                <a:lnTo>
                  <a:pt x="10" y="246"/>
                </a:lnTo>
                <a:lnTo>
                  <a:pt x="2" y="262"/>
                </a:lnTo>
                <a:lnTo>
                  <a:pt x="0" y="272"/>
                </a:lnTo>
                <a:lnTo>
                  <a:pt x="0" y="280"/>
                </a:lnTo>
                <a:lnTo>
                  <a:pt x="4" y="290"/>
                </a:lnTo>
                <a:lnTo>
                  <a:pt x="10" y="300"/>
                </a:lnTo>
                <a:lnTo>
                  <a:pt x="28" y="300"/>
                </a:lnTo>
                <a:lnTo>
                  <a:pt x="34" y="302"/>
                </a:lnTo>
                <a:lnTo>
                  <a:pt x="42" y="308"/>
                </a:lnTo>
                <a:lnTo>
                  <a:pt x="58" y="330"/>
                </a:lnTo>
                <a:lnTo>
                  <a:pt x="60" y="332"/>
                </a:lnTo>
                <a:lnTo>
                  <a:pt x="62" y="338"/>
                </a:lnTo>
                <a:lnTo>
                  <a:pt x="66" y="344"/>
                </a:lnTo>
                <a:lnTo>
                  <a:pt x="108" y="384"/>
                </a:lnTo>
                <a:lnTo>
                  <a:pt x="128" y="408"/>
                </a:lnTo>
                <a:lnTo>
                  <a:pt x="138" y="408"/>
                </a:lnTo>
                <a:lnTo>
                  <a:pt x="150" y="386"/>
                </a:lnTo>
                <a:lnTo>
                  <a:pt x="152" y="384"/>
                </a:lnTo>
                <a:lnTo>
                  <a:pt x="182" y="392"/>
                </a:lnTo>
                <a:lnTo>
                  <a:pt x="182" y="394"/>
                </a:lnTo>
                <a:lnTo>
                  <a:pt x="186" y="414"/>
                </a:lnTo>
                <a:lnTo>
                  <a:pt x="222" y="454"/>
                </a:lnTo>
                <a:lnTo>
                  <a:pt x="234" y="460"/>
                </a:lnTo>
                <a:lnTo>
                  <a:pt x="240" y="464"/>
                </a:lnTo>
                <a:lnTo>
                  <a:pt x="268" y="504"/>
                </a:lnTo>
                <a:lnTo>
                  <a:pt x="288" y="500"/>
                </a:lnTo>
                <a:lnTo>
                  <a:pt x="290" y="500"/>
                </a:lnTo>
                <a:lnTo>
                  <a:pt x="292" y="500"/>
                </a:lnTo>
                <a:lnTo>
                  <a:pt x="292" y="502"/>
                </a:lnTo>
                <a:lnTo>
                  <a:pt x="294" y="504"/>
                </a:lnTo>
                <a:lnTo>
                  <a:pt x="312" y="542"/>
                </a:lnTo>
                <a:lnTo>
                  <a:pt x="334" y="556"/>
                </a:lnTo>
                <a:lnTo>
                  <a:pt x="352" y="560"/>
                </a:lnTo>
                <a:lnTo>
                  <a:pt x="362" y="584"/>
                </a:lnTo>
                <a:lnTo>
                  <a:pt x="376" y="584"/>
                </a:lnTo>
                <a:lnTo>
                  <a:pt x="376" y="586"/>
                </a:lnTo>
                <a:lnTo>
                  <a:pt x="404" y="602"/>
                </a:lnTo>
                <a:lnTo>
                  <a:pt x="406" y="604"/>
                </a:lnTo>
                <a:lnTo>
                  <a:pt x="426" y="628"/>
                </a:lnTo>
                <a:lnTo>
                  <a:pt x="456" y="624"/>
                </a:lnTo>
                <a:lnTo>
                  <a:pt x="458" y="624"/>
                </a:lnTo>
                <a:lnTo>
                  <a:pt x="470" y="628"/>
                </a:lnTo>
                <a:lnTo>
                  <a:pt x="490" y="644"/>
                </a:lnTo>
                <a:lnTo>
                  <a:pt x="524" y="648"/>
                </a:lnTo>
                <a:lnTo>
                  <a:pt x="544" y="644"/>
                </a:lnTo>
                <a:lnTo>
                  <a:pt x="564" y="642"/>
                </a:lnTo>
                <a:lnTo>
                  <a:pt x="580" y="642"/>
                </a:lnTo>
                <a:lnTo>
                  <a:pt x="590" y="644"/>
                </a:lnTo>
                <a:lnTo>
                  <a:pt x="596" y="648"/>
                </a:lnTo>
                <a:lnTo>
                  <a:pt x="598" y="654"/>
                </a:lnTo>
                <a:lnTo>
                  <a:pt x="598" y="658"/>
                </a:lnTo>
                <a:lnTo>
                  <a:pt x="594" y="664"/>
                </a:lnTo>
                <a:lnTo>
                  <a:pt x="588" y="670"/>
                </a:lnTo>
                <a:lnTo>
                  <a:pt x="580" y="678"/>
                </a:lnTo>
                <a:lnTo>
                  <a:pt x="580" y="682"/>
                </a:lnTo>
                <a:lnTo>
                  <a:pt x="582" y="686"/>
                </a:lnTo>
                <a:lnTo>
                  <a:pt x="586" y="692"/>
                </a:lnTo>
                <a:lnTo>
                  <a:pt x="592" y="698"/>
                </a:lnTo>
                <a:lnTo>
                  <a:pt x="592" y="700"/>
                </a:lnTo>
                <a:lnTo>
                  <a:pt x="598" y="704"/>
                </a:lnTo>
                <a:lnTo>
                  <a:pt x="600" y="702"/>
                </a:lnTo>
                <a:lnTo>
                  <a:pt x="616" y="676"/>
                </a:lnTo>
                <a:lnTo>
                  <a:pt x="628" y="658"/>
                </a:lnTo>
                <a:lnTo>
                  <a:pt x="638" y="646"/>
                </a:lnTo>
                <a:lnTo>
                  <a:pt x="648" y="640"/>
                </a:lnTo>
                <a:lnTo>
                  <a:pt x="654" y="638"/>
                </a:lnTo>
                <a:lnTo>
                  <a:pt x="660" y="638"/>
                </a:lnTo>
                <a:lnTo>
                  <a:pt x="676" y="644"/>
                </a:lnTo>
                <a:lnTo>
                  <a:pt x="698" y="654"/>
                </a:lnTo>
                <a:lnTo>
                  <a:pt x="724" y="670"/>
                </a:lnTo>
                <a:lnTo>
                  <a:pt x="772" y="678"/>
                </a:lnTo>
                <a:lnTo>
                  <a:pt x="772" y="680"/>
                </a:lnTo>
                <a:lnTo>
                  <a:pt x="772" y="682"/>
                </a:lnTo>
                <a:lnTo>
                  <a:pt x="768" y="704"/>
                </a:lnTo>
                <a:lnTo>
                  <a:pt x="792" y="708"/>
                </a:lnTo>
                <a:lnTo>
                  <a:pt x="792" y="738"/>
                </a:lnTo>
                <a:lnTo>
                  <a:pt x="802" y="754"/>
                </a:lnTo>
                <a:lnTo>
                  <a:pt x="808" y="762"/>
                </a:lnTo>
                <a:lnTo>
                  <a:pt x="816" y="764"/>
                </a:lnTo>
                <a:lnTo>
                  <a:pt x="830" y="764"/>
                </a:lnTo>
                <a:lnTo>
                  <a:pt x="880" y="762"/>
                </a:lnTo>
                <a:lnTo>
                  <a:pt x="904" y="748"/>
                </a:lnTo>
                <a:lnTo>
                  <a:pt x="928" y="716"/>
                </a:lnTo>
                <a:lnTo>
                  <a:pt x="956" y="714"/>
                </a:lnTo>
                <a:lnTo>
                  <a:pt x="970" y="710"/>
                </a:lnTo>
                <a:lnTo>
                  <a:pt x="1022" y="680"/>
                </a:lnTo>
                <a:lnTo>
                  <a:pt x="1024" y="680"/>
                </a:lnTo>
                <a:lnTo>
                  <a:pt x="1060" y="676"/>
                </a:lnTo>
                <a:lnTo>
                  <a:pt x="1070" y="678"/>
                </a:lnTo>
                <a:lnTo>
                  <a:pt x="1076" y="680"/>
                </a:lnTo>
                <a:lnTo>
                  <a:pt x="1112" y="708"/>
                </a:lnTo>
                <a:lnTo>
                  <a:pt x="1122" y="712"/>
                </a:lnTo>
                <a:lnTo>
                  <a:pt x="1124" y="714"/>
                </a:lnTo>
                <a:lnTo>
                  <a:pt x="1136" y="720"/>
                </a:lnTo>
                <a:lnTo>
                  <a:pt x="1138" y="720"/>
                </a:lnTo>
                <a:lnTo>
                  <a:pt x="1138" y="718"/>
                </a:lnTo>
                <a:lnTo>
                  <a:pt x="1138" y="716"/>
                </a:lnTo>
                <a:lnTo>
                  <a:pt x="1144" y="692"/>
                </a:lnTo>
                <a:lnTo>
                  <a:pt x="1142" y="682"/>
                </a:lnTo>
                <a:lnTo>
                  <a:pt x="1144" y="674"/>
                </a:lnTo>
                <a:lnTo>
                  <a:pt x="1148" y="668"/>
                </a:lnTo>
                <a:lnTo>
                  <a:pt x="1156" y="666"/>
                </a:lnTo>
                <a:lnTo>
                  <a:pt x="1164" y="666"/>
                </a:lnTo>
                <a:lnTo>
                  <a:pt x="1172" y="672"/>
                </a:lnTo>
                <a:lnTo>
                  <a:pt x="1182" y="682"/>
                </a:lnTo>
                <a:lnTo>
                  <a:pt x="1190" y="696"/>
                </a:lnTo>
                <a:lnTo>
                  <a:pt x="1192" y="696"/>
                </a:lnTo>
                <a:lnTo>
                  <a:pt x="1212" y="688"/>
                </a:lnTo>
                <a:lnTo>
                  <a:pt x="1214" y="686"/>
                </a:lnTo>
                <a:lnTo>
                  <a:pt x="1216" y="684"/>
                </a:lnTo>
                <a:lnTo>
                  <a:pt x="1218" y="680"/>
                </a:lnTo>
                <a:lnTo>
                  <a:pt x="1214" y="664"/>
                </a:lnTo>
                <a:lnTo>
                  <a:pt x="1214" y="660"/>
                </a:lnTo>
                <a:lnTo>
                  <a:pt x="1214" y="656"/>
                </a:lnTo>
                <a:lnTo>
                  <a:pt x="1216" y="652"/>
                </a:lnTo>
                <a:lnTo>
                  <a:pt x="1220" y="650"/>
                </a:lnTo>
                <a:lnTo>
                  <a:pt x="1228" y="644"/>
                </a:lnTo>
                <a:lnTo>
                  <a:pt x="1244" y="624"/>
                </a:lnTo>
                <a:lnTo>
                  <a:pt x="1256" y="598"/>
                </a:lnTo>
                <a:lnTo>
                  <a:pt x="1250" y="586"/>
                </a:lnTo>
                <a:lnTo>
                  <a:pt x="1246" y="576"/>
                </a:lnTo>
                <a:lnTo>
                  <a:pt x="1246" y="568"/>
                </a:lnTo>
                <a:lnTo>
                  <a:pt x="1246" y="562"/>
                </a:lnTo>
                <a:lnTo>
                  <a:pt x="1248" y="540"/>
                </a:lnTo>
                <a:lnTo>
                  <a:pt x="1244" y="528"/>
                </a:lnTo>
                <a:lnTo>
                  <a:pt x="1242" y="518"/>
                </a:lnTo>
                <a:lnTo>
                  <a:pt x="1240" y="510"/>
                </a:lnTo>
                <a:lnTo>
                  <a:pt x="1232" y="498"/>
                </a:lnTo>
                <a:lnTo>
                  <a:pt x="1232" y="496"/>
                </a:lnTo>
                <a:lnTo>
                  <a:pt x="1228" y="468"/>
                </a:lnTo>
                <a:lnTo>
                  <a:pt x="1228" y="458"/>
                </a:lnTo>
                <a:lnTo>
                  <a:pt x="1228" y="448"/>
                </a:lnTo>
                <a:lnTo>
                  <a:pt x="1220" y="440"/>
                </a:lnTo>
                <a:lnTo>
                  <a:pt x="1214" y="432"/>
                </a:lnTo>
                <a:lnTo>
                  <a:pt x="1202" y="416"/>
                </a:lnTo>
                <a:lnTo>
                  <a:pt x="1200" y="414"/>
                </a:lnTo>
                <a:lnTo>
                  <a:pt x="1200" y="412"/>
                </a:lnTo>
                <a:lnTo>
                  <a:pt x="1196" y="392"/>
                </a:lnTo>
                <a:lnTo>
                  <a:pt x="1184" y="382"/>
                </a:lnTo>
                <a:lnTo>
                  <a:pt x="1184" y="384"/>
                </a:lnTo>
                <a:lnTo>
                  <a:pt x="1162" y="364"/>
                </a:lnTo>
                <a:lnTo>
                  <a:pt x="1162" y="366"/>
                </a:lnTo>
                <a:lnTo>
                  <a:pt x="1164" y="392"/>
                </a:lnTo>
                <a:lnTo>
                  <a:pt x="1164" y="394"/>
                </a:lnTo>
                <a:lnTo>
                  <a:pt x="1152" y="400"/>
                </a:lnTo>
                <a:lnTo>
                  <a:pt x="1152" y="416"/>
                </a:lnTo>
                <a:lnTo>
                  <a:pt x="1152" y="418"/>
                </a:lnTo>
                <a:lnTo>
                  <a:pt x="1124" y="428"/>
                </a:lnTo>
                <a:lnTo>
                  <a:pt x="1114" y="406"/>
                </a:lnTo>
                <a:lnTo>
                  <a:pt x="1108" y="404"/>
                </a:lnTo>
                <a:lnTo>
                  <a:pt x="1100" y="414"/>
                </a:lnTo>
                <a:lnTo>
                  <a:pt x="1094" y="430"/>
                </a:lnTo>
                <a:lnTo>
                  <a:pt x="1074" y="436"/>
                </a:lnTo>
                <a:lnTo>
                  <a:pt x="1062" y="428"/>
                </a:lnTo>
                <a:lnTo>
                  <a:pt x="1046" y="422"/>
                </a:lnTo>
                <a:lnTo>
                  <a:pt x="1042" y="400"/>
                </a:lnTo>
                <a:lnTo>
                  <a:pt x="1036" y="386"/>
                </a:lnTo>
                <a:lnTo>
                  <a:pt x="1026" y="382"/>
                </a:lnTo>
                <a:lnTo>
                  <a:pt x="1024" y="380"/>
                </a:lnTo>
                <a:lnTo>
                  <a:pt x="1018" y="372"/>
                </a:lnTo>
                <a:lnTo>
                  <a:pt x="1010" y="360"/>
                </a:lnTo>
                <a:lnTo>
                  <a:pt x="1000" y="344"/>
                </a:lnTo>
                <a:lnTo>
                  <a:pt x="990" y="344"/>
                </a:lnTo>
                <a:lnTo>
                  <a:pt x="974" y="350"/>
                </a:lnTo>
                <a:lnTo>
                  <a:pt x="972" y="352"/>
                </a:lnTo>
                <a:lnTo>
                  <a:pt x="932" y="348"/>
                </a:lnTo>
                <a:lnTo>
                  <a:pt x="900" y="342"/>
                </a:lnTo>
                <a:lnTo>
                  <a:pt x="884" y="332"/>
                </a:lnTo>
                <a:lnTo>
                  <a:pt x="860" y="324"/>
                </a:lnTo>
                <a:lnTo>
                  <a:pt x="838" y="318"/>
                </a:lnTo>
                <a:lnTo>
                  <a:pt x="832" y="314"/>
                </a:lnTo>
                <a:lnTo>
                  <a:pt x="828" y="312"/>
                </a:lnTo>
                <a:lnTo>
                  <a:pt x="824" y="308"/>
                </a:lnTo>
                <a:lnTo>
                  <a:pt x="820" y="308"/>
                </a:lnTo>
                <a:lnTo>
                  <a:pt x="804" y="300"/>
                </a:lnTo>
                <a:lnTo>
                  <a:pt x="804" y="298"/>
                </a:lnTo>
                <a:lnTo>
                  <a:pt x="796" y="290"/>
                </a:lnTo>
                <a:lnTo>
                  <a:pt x="794" y="282"/>
                </a:lnTo>
                <a:lnTo>
                  <a:pt x="788" y="272"/>
                </a:lnTo>
                <a:lnTo>
                  <a:pt x="776" y="268"/>
                </a:lnTo>
                <a:lnTo>
                  <a:pt x="772" y="270"/>
                </a:lnTo>
                <a:lnTo>
                  <a:pt x="768" y="274"/>
                </a:lnTo>
                <a:lnTo>
                  <a:pt x="766" y="276"/>
                </a:lnTo>
                <a:lnTo>
                  <a:pt x="760" y="280"/>
                </a:lnTo>
                <a:lnTo>
                  <a:pt x="756" y="280"/>
                </a:lnTo>
                <a:lnTo>
                  <a:pt x="750" y="282"/>
                </a:lnTo>
                <a:lnTo>
                  <a:pt x="746" y="280"/>
                </a:lnTo>
                <a:lnTo>
                  <a:pt x="740" y="276"/>
                </a:lnTo>
                <a:lnTo>
                  <a:pt x="736" y="272"/>
                </a:lnTo>
                <a:lnTo>
                  <a:pt x="720" y="256"/>
                </a:lnTo>
                <a:lnTo>
                  <a:pt x="714" y="246"/>
                </a:lnTo>
                <a:lnTo>
                  <a:pt x="708" y="238"/>
                </a:lnTo>
                <a:lnTo>
                  <a:pt x="704" y="232"/>
                </a:lnTo>
                <a:lnTo>
                  <a:pt x="698" y="224"/>
                </a:lnTo>
                <a:lnTo>
                  <a:pt x="692" y="216"/>
                </a:lnTo>
                <a:lnTo>
                  <a:pt x="690" y="206"/>
                </a:lnTo>
                <a:lnTo>
                  <a:pt x="692" y="196"/>
                </a:lnTo>
                <a:lnTo>
                  <a:pt x="702" y="178"/>
                </a:lnTo>
                <a:lnTo>
                  <a:pt x="708" y="160"/>
                </a:lnTo>
                <a:lnTo>
                  <a:pt x="710" y="148"/>
                </a:lnTo>
                <a:lnTo>
                  <a:pt x="706" y="128"/>
                </a:lnTo>
                <a:lnTo>
                  <a:pt x="694" y="118"/>
                </a:lnTo>
                <a:lnTo>
                  <a:pt x="696" y="104"/>
                </a:lnTo>
                <a:lnTo>
                  <a:pt x="698" y="96"/>
                </a:lnTo>
                <a:lnTo>
                  <a:pt x="700" y="90"/>
                </a:lnTo>
                <a:lnTo>
                  <a:pt x="704" y="86"/>
                </a:lnTo>
                <a:lnTo>
                  <a:pt x="708" y="84"/>
                </a:lnTo>
                <a:lnTo>
                  <a:pt x="712" y="84"/>
                </a:lnTo>
                <a:lnTo>
                  <a:pt x="712" y="80"/>
                </a:lnTo>
                <a:lnTo>
                  <a:pt x="712" y="78"/>
                </a:lnTo>
                <a:lnTo>
                  <a:pt x="712" y="62"/>
                </a:lnTo>
                <a:lnTo>
                  <a:pt x="712" y="44"/>
                </a:lnTo>
                <a:lnTo>
                  <a:pt x="710" y="42"/>
                </a:lnTo>
                <a:lnTo>
                  <a:pt x="708" y="40"/>
                </a:lnTo>
                <a:lnTo>
                  <a:pt x="706" y="40"/>
                </a:lnTo>
                <a:lnTo>
                  <a:pt x="692" y="30"/>
                </a:lnTo>
                <a:lnTo>
                  <a:pt x="680" y="20"/>
                </a:lnTo>
                <a:lnTo>
                  <a:pt x="642" y="14"/>
                </a:lnTo>
                <a:lnTo>
                  <a:pt x="630" y="4"/>
                </a:lnTo>
                <a:lnTo>
                  <a:pt x="608" y="4"/>
                </a:lnTo>
                <a:lnTo>
                  <a:pt x="602" y="6"/>
                </a:lnTo>
                <a:lnTo>
                  <a:pt x="596" y="10"/>
                </a:lnTo>
                <a:lnTo>
                  <a:pt x="594" y="10"/>
                </a:lnTo>
                <a:lnTo>
                  <a:pt x="576" y="16"/>
                </a:lnTo>
                <a:lnTo>
                  <a:pt x="532" y="16"/>
                </a:lnTo>
                <a:lnTo>
                  <a:pt x="524" y="20"/>
                </a:lnTo>
                <a:lnTo>
                  <a:pt x="518" y="24"/>
                </a:lnTo>
                <a:lnTo>
                  <a:pt x="508" y="28"/>
                </a:lnTo>
                <a:lnTo>
                  <a:pt x="492" y="34"/>
                </a:lnTo>
                <a:lnTo>
                  <a:pt x="472" y="40"/>
                </a:lnTo>
                <a:lnTo>
                  <a:pt x="470" y="40"/>
                </a:lnTo>
                <a:lnTo>
                  <a:pt x="440" y="36"/>
                </a:lnTo>
                <a:lnTo>
                  <a:pt x="438" y="36"/>
                </a:lnTo>
                <a:lnTo>
                  <a:pt x="428" y="36"/>
                </a:lnTo>
                <a:lnTo>
                  <a:pt x="410" y="40"/>
                </a:lnTo>
                <a:lnTo>
                  <a:pt x="374" y="44"/>
                </a:lnTo>
                <a:lnTo>
                  <a:pt x="372" y="44"/>
                </a:lnTo>
                <a:lnTo>
                  <a:pt x="356" y="36"/>
                </a:lnTo>
                <a:lnTo>
                  <a:pt x="340" y="36"/>
                </a:lnTo>
                <a:lnTo>
                  <a:pt x="330" y="32"/>
                </a:lnTo>
                <a:lnTo>
                  <a:pt x="320" y="20"/>
                </a:lnTo>
                <a:lnTo>
                  <a:pt x="318" y="20"/>
                </a:lnTo>
                <a:lnTo>
                  <a:pt x="316" y="12"/>
                </a:lnTo>
                <a:lnTo>
                  <a:pt x="314" y="8"/>
                </a:lnTo>
                <a:lnTo>
                  <a:pt x="310" y="4"/>
                </a:lnTo>
                <a:lnTo>
                  <a:pt x="302" y="0"/>
                </a:lnTo>
                <a:lnTo>
                  <a:pt x="296" y="8"/>
                </a:lnTo>
                <a:lnTo>
                  <a:pt x="270" y="20"/>
                </a:lnTo>
                <a:lnTo>
                  <a:pt x="268" y="20"/>
                </a:lnTo>
                <a:lnTo>
                  <a:pt x="236" y="22"/>
                </a:lnTo>
                <a:lnTo>
                  <a:pt x="226" y="20"/>
                </a:lnTo>
                <a:lnTo>
                  <a:pt x="210" y="16"/>
                </a:lnTo>
                <a:lnTo>
                  <a:pt x="184" y="12"/>
                </a:lnTo>
                <a:lnTo>
                  <a:pt x="182" y="12"/>
                </a:lnTo>
                <a:lnTo>
                  <a:pt x="166" y="4"/>
                </a:lnTo>
                <a:lnTo>
                  <a:pt x="152" y="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34" name="云南"/>
          <p:cNvSpPr/>
          <p:nvPr>
            <p:custDataLst>
              <p:tags r:id="rId9"/>
            </p:custDataLst>
          </p:nvPr>
        </p:nvSpPr>
        <p:spPr bwMode="auto">
          <a:xfrm>
            <a:off x="2896235" y="4902200"/>
            <a:ext cx="1197610" cy="1249680"/>
          </a:xfrm>
          <a:custGeom>
            <a:avLst/>
            <a:gdLst>
              <a:gd name="T0" fmla="*/ 2147483646 w 568"/>
              <a:gd name="T1" fmla="*/ 2147483646 h 592"/>
              <a:gd name="T2" fmla="*/ 2147483646 w 568"/>
              <a:gd name="T3" fmla="*/ 2147483646 h 592"/>
              <a:gd name="T4" fmla="*/ 2147483646 w 568"/>
              <a:gd name="T5" fmla="*/ 2147483646 h 592"/>
              <a:gd name="T6" fmla="*/ 2147483646 w 568"/>
              <a:gd name="T7" fmla="*/ 2147483646 h 592"/>
              <a:gd name="T8" fmla="*/ 2147483646 w 568"/>
              <a:gd name="T9" fmla="*/ 2147483646 h 592"/>
              <a:gd name="T10" fmla="*/ 2147483646 w 568"/>
              <a:gd name="T11" fmla="*/ 2147483646 h 592"/>
              <a:gd name="T12" fmla="*/ 2147483646 w 568"/>
              <a:gd name="T13" fmla="*/ 2147483646 h 592"/>
              <a:gd name="T14" fmla="*/ 2147483646 w 568"/>
              <a:gd name="T15" fmla="*/ 2147483646 h 592"/>
              <a:gd name="T16" fmla="*/ 2147483646 w 568"/>
              <a:gd name="T17" fmla="*/ 2147483646 h 592"/>
              <a:gd name="T18" fmla="*/ 2147483646 w 568"/>
              <a:gd name="T19" fmla="*/ 2147483646 h 592"/>
              <a:gd name="T20" fmla="*/ 2147483646 w 568"/>
              <a:gd name="T21" fmla="*/ 2147483646 h 592"/>
              <a:gd name="T22" fmla="*/ 2147483646 w 568"/>
              <a:gd name="T23" fmla="*/ 2147483646 h 592"/>
              <a:gd name="T24" fmla="*/ 2147483646 w 568"/>
              <a:gd name="T25" fmla="*/ 2147483646 h 592"/>
              <a:gd name="T26" fmla="*/ 2147483646 w 568"/>
              <a:gd name="T27" fmla="*/ 2147483646 h 592"/>
              <a:gd name="T28" fmla="*/ 2147483646 w 568"/>
              <a:gd name="T29" fmla="*/ 2147483646 h 592"/>
              <a:gd name="T30" fmla="*/ 2147483646 w 568"/>
              <a:gd name="T31" fmla="*/ 2147483646 h 592"/>
              <a:gd name="T32" fmla="*/ 2147483646 w 568"/>
              <a:gd name="T33" fmla="*/ 2147483646 h 592"/>
              <a:gd name="T34" fmla="*/ 2147483646 w 568"/>
              <a:gd name="T35" fmla="*/ 2147483646 h 592"/>
              <a:gd name="T36" fmla="*/ 2147483646 w 568"/>
              <a:gd name="T37" fmla="*/ 2147483646 h 592"/>
              <a:gd name="T38" fmla="*/ 2147483646 w 568"/>
              <a:gd name="T39" fmla="*/ 2147483646 h 592"/>
              <a:gd name="T40" fmla="*/ 2147483646 w 568"/>
              <a:gd name="T41" fmla="*/ 2147483646 h 592"/>
              <a:gd name="T42" fmla="*/ 2147483646 w 568"/>
              <a:gd name="T43" fmla="*/ 2147483646 h 592"/>
              <a:gd name="T44" fmla="*/ 2147483646 w 568"/>
              <a:gd name="T45" fmla="*/ 2147483646 h 592"/>
              <a:gd name="T46" fmla="*/ 2147483646 w 568"/>
              <a:gd name="T47" fmla="*/ 2147483646 h 592"/>
              <a:gd name="T48" fmla="*/ 2147483646 w 568"/>
              <a:gd name="T49" fmla="*/ 2147483646 h 592"/>
              <a:gd name="T50" fmla="*/ 2147483646 w 568"/>
              <a:gd name="T51" fmla="*/ 2147483646 h 592"/>
              <a:gd name="T52" fmla="*/ 2147483646 w 568"/>
              <a:gd name="T53" fmla="*/ 2147483646 h 592"/>
              <a:gd name="T54" fmla="*/ 2147483646 w 568"/>
              <a:gd name="T55" fmla="*/ 2147483646 h 592"/>
              <a:gd name="T56" fmla="*/ 2147483646 w 568"/>
              <a:gd name="T57" fmla="*/ 2147483646 h 592"/>
              <a:gd name="T58" fmla="*/ 2147483646 w 568"/>
              <a:gd name="T59" fmla="*/ 2147483646 h 592"/>
              <a:gd name="T60" fmla="*/ 2147483646 w 568"/>
              <a:gd name="T61" fmla="*/ 2147483646 h 592"/>
              <a:gd name="T62" fmla="*/ 2147483646 w 568"/>
              <a:gd name="T63" fmla="*/ 2147483646 h 592"/>
              <a:gd name="T64" fmla="*/ 2147483646 w 568"/>
              <a:gd name="T65" fmla="*/ 2147483646 h 592"/>
              <a:gd name="T66" fmla="*/ 2147483646 w 568"/>
              <a:gd name="T67" fmla="*/ 2147483646 h 592"/>
              <a:gd name="T68" fmla="*/ 2147483646 w 568"/>
              <a:gd name="T69" fmla="*/ 2147483646 h 592"/>
              <a:gd name="T70" fmla="*/ 2147483646 w 568"/>
              <a:gd name="T71" fmla="*/ 2147483646 h 592"/>
              <a:gd name="T72" fmla="*/ 2147483646 w 568"/>
              <a:gd name="T73" fmla="*/ 2147483646 h 592"/>
              <a:gd name="T74" fmla="*/ 2147483646 w 568"/>
              <a:gd name="T75" fmla="*/ 2147483646 h 592"/>
              <a:gd name="T76" fmla="*/ 2147483646 w 568"/>
              <a:gd name="T77" fmla="*/ 2147483646 h 592"/>
              <a:gd name="T78" fmla="*/ 2147483646 w 568"/>
              <a:gd name="T79" fmla="*/ 2147483646 h 592"/>
              <a:gd name="T80" fmla="*/ 2147483646 w 568"/>
              <a:gd name="T81" fmla="*/ 2147483646 h 592"/>
              <a:gd name="T82" fmla="*/ 2147483646 w 568"/>
              <a:gd name="T83" fmla="*/ 2147483646 h 592"/>
              <a:gd name="T84" fmla="*/ 2147483646 w 568"/>
              <a:gd name="T85" fmla="*/ 2147483646 h 592"/>
              <a:gd name="T86" fmla="*/ 2147483646 w 568"/>
              <a:gd name="T87" fmla="*/ 2147483646 h 592"/>
              <a:gd name="T88" fmla="*/ 2147483646 w 568"/>
              <a:gd name="T89" fmla="*/ 2147483646 h 592"/>
              <a:gd name="T90" fmla="*/ 2147483646 w 568"/>
              <a:gd name="T91" fmla="*/ 2147483646 h 592"/>
              <a:gd name="T92" fmla="*/ 2147483646 w 568"/>
              <a:gd name="T93" fmla="*/ 2147483646 h 592"/>
              <a:gd name="T94" fmla="*/ 2147483646 w 568"/>
              <a:gd name="T95" fmla="*/ 2147483646 h 592"/>
              <a:gd name="T96" fmla="*/ 2147483646 w 568"/>
              <a:gd name="T97" fmla="*/ 2147483646 h 592"/>
              <a:gd name="T98" fmla="*/ 2147483646 w 568"/>
              <a:gd name="T99" fmla="*/ 2147483646 h 592"/>
              <a:gd name="T100" fmla="*/ 2147483646 w 568"/>
              <a:gd name="T101" fmla="*/ 2147483646 h 592"/>
              <a:gd name="T102" fmla="*/ 2147483646 w 568"/>
              <a:gd name="T103" fmla="*/ 2147483646 h 592"/>
              <a:gd name="T104" fmla="*/ 2147483646 w 568"/>
              <a:gd name="T105" fmla="*/ 2147483646 h 592"/>
              <a:gd name="T106" fmla="*/ 2147483646 w 568"/>
              <a:gd name="T107" fmla="*/ 2147483646 h 59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568" h="592">
                <a:moveTo>
                  <a:pt x="4" y="364"/>
                </a:moveTo>
                <a:lnTo>
                  <a:pt x="0" y="374"/>
                </a:lnTo>
                <a:lnTo>
                  <a:pt x="10" y="372"/>
                </a:lnTo>
                <a:lnTo>
                  <a:pt x="18" y="366"/>
                </a:lnTo>
                <a:lnTo>
                  <a:pt x="20" y="364"/>
                </a:lnTo>
                <a:lnTo>
                  <a:pt x="52" y="360"/>
                </a:lnTo>
                <a:lnTo>
                  <a:pt x="74" y="350"/>
                </a:lnTo>
                <a:lnTo>
                  <a:pt x="82" y="362"/>
                </a:lnTo>
                <a:lnTo>
                  <a:pt x="84" y="362"/>
                </a:lnTo>
                <a:lnTo>
                  <a:pt x="74" y="378"/>
                </a:lnTo>
                <a:lnTo>
                  <a:pt x="84" y="388"/>
                </a:lnTo>
                <a:lnTo>
                  <a:pt x="84" y="390"/>
                </a:lnTo>
                <a:lnTo>
                  <a:pt x="84" y="392"/>
                </a:lnTo>
                <a:lnTo>
                  <a:pt x="76" y="426"/>
                </a:lnTo>
                <a:lnTo>
                  <a:pt x="98" y="440"/>
                </a:lnTo>
                <a:lnTo>
                  <a:pt x="136" y="442"/>
                </a:lnTo>
                <a:lnTo>
                  <a:pt x="130" y="450"/>
                </a:lnTo>
                <a:lnTo>
                  <a:pt x="104" y="486"/>
                </a:lnTo>
                <a:lnTo>
                  <a:pt x="98" y="496"/>
                </a:lnTo>
                <a:lnTo>
                  <a:pt x="96" y="502"/>
                </a:lnTo>
                <a:lnTo>
                  <a:pt x="110" y="506"/>
                </a:lnTo>
                <a:lnTo>
                  <a:pt x="122" y="508"/>
                </a:lnTo>
                <a:lnTo>
                  <a:pt x="132" y="510"/>
                </a:lnTo>
                <a:lnTo>
                  <a:pt x="140" y="516"/>
                </a:lnTo>
                <a:lnTo>
                  <a:pt x="144" y="520"/>
                </a:lnTo>
                <a:lnTo>
                  <a:pt x="152" y="534"/>
                </a:lnTo>
                <a:lnTo>
                  <a:pt x="158" y="550"/>
                </a:lnTo>
                <a:lnTo>
                  <a:pt x="180" y="562"/>
                </a:lnTo>
                <a:lnTo>
                  <a:pt x="192" y="564"/>
                </a:lnTo>
                <a:lnTo>
                  <a:pt x="220" y="540"/>
                </a:lnTo>
                <a:lnTo>
                  <a:pt x="236" y="562"/>
                </a:lnTo>
                <a:lnTo>
                  <a:pt x="236" y="564"/>
                </a:lnTo>
                <a:lnTo>
                  <a:pt x="240" y="584"/>
                </a:lnTo>
                <a:lnTo>
                  <a:pt x="252" y="586"/>
                </a:lnTo>
                <a:lnTo>
                  <a:pt x="272" y="592"/>
                </a:lnTo>
                <a:lnTo>
                  <a:pt x="276" y="592"/>
                </a:lnTo>
                <a:lnTo>
                  <a:pt x="276" y="590"/>
                </a:lnTo>
                <a:lnTo>
                  <a:pt x="272" y="570"/>
                </a:lnTo>
                <a:lnTo>
                  <a:pt x="272" y="568"/>
                </a:lnTo>
                <a:lnTo>
                  <a:pt x="262" y="522"/>
                </a:lnTo>
                <a:lnTo>
                  <a:pt x="262" y="520"/>
                </a:lnTo>
                <a:lnTo>
                  <a:pt x="268" y="488"/>
                </a:lnTo>
                <a:lnTo>
                  <a:pt x="270" y="488"/>
                </a:lnTo>
                <a:lnTo>
                  <a:pt x="272" y="488"/>
                </a:lnTo>
                <a:lnTo>
                  <a:pt x="294" y="490"/>
                </a:lnTo>
                <a:lnTo>
                  <a:pt x="320" y="470"/>
                </a:lnTo>
                <a:lnTo>
                  <a:pt x="324" y="472"/>
                </a:lnTo>
                <a:lnTo>
                  <a:pt x="342" y="486"/>
                </a:lnTo>
                <a:lnTo>
                  <a:pt x="352" y="498"/>
                </a:lnTo>
                <a:lnTo>
                  <a:pt x="362" y="490"/>
                </a:lnTo>
                <a:lnTo>
                  <a:pt x="378" y="474"/>
                </a:lnTo>
                <a:lnTo>
                  <a:pt x="378" y="472"/>
                </a:lnTo>
                <a:lnTo>
                  <a:pt x="380" y="472"/>
                </a:lnTo>
                <a:lnTo>
                  <a:pt x="420" y="482"/>
                </a:lnTo>
                <a:lnTo>
                  <a:pt x="438" y="468"/>
                </a:lnTo>
                <a:lnTo>
                  <a:pt x="438" y="466"/>
                </a:lnTo>
                <a:lnTo>
                  <a:pt x="440" y="466"/>
                </a:lnTo>
                <a:lnTo>
                  <a:pt x="458" y="470"/>
                </a:lnTo>
                <a:lnTo>
                  <a:pt x="512" y="422"/>
                </a:lnTo>
                <a:lnTo>
                  <a:pt x="528" y="426"/>
                </a:lnTo>
                <a:lnTo>
                  <a:pt x="530" y="428"/>
                </a:lnTo>
                <a:lnTo>
                  <a:pt x="532" y="428"/>
                </a:lnTo>
                <a:lnTo>
                  <a:pt x="536" y="436"/>
                </a:lnTo>
                <a:lnTo>
                  <a:pt x="540" y="432"/>
                </a:lnTo>
                <a:lnTo>
                  <a:pt x="540" y="430"/>
                </a:lnTo>
                <a:lnTo>
                  <a:pt x="556" y="422"/>
                </a:lnTo>
                <a:lnTo>
                  <a:pt x="568" y="410"/>
                </a:lnTo>
                <a:lnTo>
                  <a:pt x="566" y="386"/>
                </a:lnTo>
                <a:lnTo>
                  <a:pt x="564" y="382"/>
                </a:lnTo>
                <a:lnTo>
                  <a:pt x="548" y="388"/>
                </a:lnTo>
                <a:lnTo>
                  <a:pt x="542" y="392"/>
                </a:lnTo>
                <a:lnTo>
                  <a:pt x="534" y="392"/>
                </a:lnTo>
                <a:lnTo>
                  <a:pt x="516" y="392"/>
                </a:lnTo>
                <a:lnTo>
                  <a:pt x="510" y="390"/>
                </a:lnTo>
                <a:lnTo>
                  <a:pt x="504" y="386"/>
                </a:lnTo>
                <a:lnTo>
                  <a:pt x="504" y="360"/>
                </a:lnTo>
                <a:lnTo>
                  <a:pt x="496" y="358"/>
                </a:lnTo>
                <a:lnTo>
                  <a:pt x="492" y="356"/>
                </a:lnTo>
                <a:lnTo>
                  <a:pt x="488" y="358"/>
                </a:lnTo>
                <a:lnTo>
                  <a:pt x="484" y="360"/>
                </a:lnTo>
                <a:lnTo>
                  <a:pt x="472" y="364"/>
                </a:lnTo>
                <a:lnTo>
                  <a:pt x="468" y="364"/>
                </a:lnTo>
                <a:lnTo>
                  <a:pt x="468" y="362"/>
                </a:lnTo>
                <a:lnTo>
                  <a:pt x="462" y="350"/>
                </a:lnTo>
                <a:lnTo>
                  <a:pt x="460" y="340"/>
                </a:lnTo>
                <a:lnTo>
                  <a:pt x="468" y="310"/>
                </a:lnTo>
                <a:lnTo>
                  <a:pt x="468" y="308"/>
                </a:lnTo>
                <a:lnTo>
                  <a:pt x="476" y="294"/>
                </a:lnTo>
                <a:lnTo>
                  <a:pt x="452" y="274"/>
                </a:lnTo>
                <a:lnTo>
                  <a:pt x="452" y="272"/>
                </a:lnTo>
                <a:lnTo>
                  <a:pt x="452" y="248"/>
                </a:lnTo>
                <a:lnTo>
                  <a:pt x="464" y="212"/>
                </a:lnTo>
                <a:lnTo>
                  <a:pt x="456" y="192"/>
                </a:lnTo>
                <a:lnTo>
                  <a:pt x="450" y="190"/>
                </a:lnTo>
                <a:lnTo>
                  <a:pt x="440" y="190"/>
                </a:lnTo>
                <a:lnTo>
                  <a:pt x="432" y="204"/>
                </a:lnTo>
                <a:lnTo>
                  <a:pt x="420" y="196"/>
                </a:lnTo>
                <a:lnTo>
                  <a:pt x="410" y="190"/>
                </a:lnTo>
                <a:lnTo>
                  <a:pt x="400" y="168"/>
                </a:lnTo>
                <a:lnTo>
                  <a:pt x="398" y="152"/>
                </a:lnTo>
                <a:lnTo>
                  <a:pt x="398" y="150"/>
                </a:lnTo>
                <a:lnTo>
                  <a:pt x="396" y="148"/>
                </a:lnTo>
                <a:lnTo>
                  <a:pt x="400" y="148"/>
                </a:lnTo>
                <a:lnTo>
                  <a:pt x="410" y="132"/>
                </a:lnTo>
                <a:lnTo>
                  <a:pt x="412" y="132"/>
                </a:lnTo>
                <a:lnTo>
                  <a:pt x="420" y="130"/>
                </a:lnTo>
                <a:lnTo>
                  <a:pt x="430" y="128"/>
                </a:lnTo>
                <a:lnTo>
                  <a:pt x="472" y="126"/>
                </a:lnTo>
                <a:lnTo>
                  <a:pt x="478" y="128"/>
                </a:lnTo>
                <a:lnTo>
                  <a:pt x="480" y="128"/>
                </a:lnTo>
                <a:lnTo>
                  <a:pt x="486" y="132"/>
                </a:lnTo>
                <a:lnTo>
                  <a:pt x="496" y="126"/>
                </a:lnTo>
                <a:lnTo>
                  <a:pt x="506" y="120"/>
                </a:lnTo>
                <a:lnTo>
                  <a:pt x="512" y="112"/>
                </a:lnTo>
                <a:lnTo>
                  <a:pt x="512" y="108"/>
                </a:lnTo>
                <a:lnTo>
                  <a:pt x="512" y="90"/>
                </a:lnTo>
                <a:lnTo>
                  <a:pt x="502" y="88"/>
                </a:lnTo>
                <a:lnTo>
                  <a:pt x="486" y="94"/>
                </a:lnTo>
                <a:lnTo>
                  <a:pt x="478" y="100"/>
                </a:lnTo>
                <a:lnTo>
                  <a:pt x="474" y="102"/>
                </a:lnTo>
                <a:lnTo>
                  <a:pt x="470" y="104"/>
                </a:lnTo>
                <a:lnTo>
                  <a:pt x="466" y="102"/>
                </a:lnTo>
                <a:lnTo>
                  <a:pt x="462" y="100"/>
                </a:lnTo>
                <a:lnTo>
                  <a:pt x="454" y="90"/>
                </a:lnTo>
                <a:lnTo>
                  <a:pt x="454" y="88"/>
                </a:lnTo>
                <a:lnTo>
                  <a:pt x="452" y="78"/>
                </a:lnTo>
                <a:lnTo>
                  <a:pt x="452" y="76"/>
                </a:lnTo>
                <a:lnTo>
                  <a:pt x="454" y="66"/>
                </a:lnTo>
                <a:lnTo>
                  <a:pt x="444" y="44"/>
                </a:lnTo>
                <a:lnTo>
                  <a:pt x="428" y="48"/>
                </a:lnTo>
                <a:lnTo>
                  <a:pt x="420" y="56"/>
                </a:lnTo>
                <a:lnTo>
                  <a:pt x="424" y="80"/>
                </a:lnTo>
                <a:lnTo>
                  <a:pt x="396" y="68"/>
                </a:lnTo>
                <a:lnTo>
                  <a:pt x="404" y="82"/>
                </a:lnTo>
                <a:lnTo>
                  <a:pt x="404" y="84"/>
                </a:lnTo>
                <a:lnTo>
                  <a:pt x="402" y="100"/>
                </a:lnTo>
                <a:lnTo>
                  <a:pt x="402" y="102"/>
                </a:lnTo>
                <a:lnTo>
                  <a:pt x="400" y="102"/>
                </a:lnTo>
                <a:lnTo>
                  <a:pt x="386" y="124"/>
                </a:lnTo>
                <a:lnTo>
                  <a:pt x="360" y="138"/>
                </a:lnTo>
                <a:lnTo>
                  <a:pt x="358" y="152"/>
                </a:lnTo>
                <a:lnTo>
                  <a:pt x="360" y="160"/>
                </a:lnTo>
                <a:lnTo>
                  <a:pt x="364" y="170"/>
                </a:lnTo>
                <a:lnTo>
                  <a:pt x="366" y="170"/>
                </a:lnTo>
                <a:lnTo>
                  <a:pt x="366" y="172"/>
                </a:lnTo>
                <a:lnTo>
                  <a:pt x="368" y="192"/>
                </a:lnTo>
                <a:lnTo>
                  <a:pt x="368" y="194"/>
                </a:lnTo>
                <a:lnTo>
                  <a:pt x="366" y="196"/>
                </a:lnTo>
                <a:lnTo>
                  <a:pt x="356" y="208"/>
                </a:lnTo>
                <a:lnTo>
                  <a:pt x="348" y="214"/>
                </a:lnTo>
                <a:lnTo>
                  <a:pt x="346" y="214"/>
                </a:lnTo>
                <a:lnTo>
                  <a:pt x="344" y="214"/>
                </a:lnTo>
                <a:lnTo>
                  <a:pt x="326" y="210"/>
                </a:lnTo>
                <a:lnTo>
                  <a:pt x="322" y="210"/>
                </a:lnTo>
                <a:lnTo>
                  <a:pt x="316" y="214"/>
                </a:lnTo>
                <a:lnTo>
                  <a:pt x="308" y="224"/>
                </a:lnTo>
                <a:lnTo>
                  <a:pt x="300" y="232"/>
                </a:lnTo>
                <a:lnTo>
                  <a:pt x="298" y="236"/>
                </a:lnTo>
                <a:lnTo>
                  <a:pt x="294" y="238"/>
                </a:lnTo>
                <a:lnTo>
                  <a:pt x="288" y="240"/>
                </a:lnTo>
                <a:lnTo>
                  <a:pt x="282" y="238"/>
                </a:lnTo>
                <a:lnTo>
                  <a:pt x="280" y="238"/>
                </a:lnTo>
                <a:lnTo>
                  <a:pt x="278" y="234"/>
                </a:lnTo>
                <a:lnTo>
                  <a:pt x="276" y="230"/>
                </a:lnTo>
                <a:lnTo>
                  <a:pt x="276" y="224"/>
                </a:lnTo>
                <a:lnTo>
                  <a:pt x="276" y="220"/>
                </a:lnTo>
                <a:lnTo>
                  <a:pt x="276" y="214"/>
                </a:lnTo>
                <a:lnTo>
                  <a:pt x="272" y="218"/>
                </a:lnTo>
                <a:lnTo>
                  <a:pt x="270" y="220"/>
                </a:lnTo>
                <a:lnTo>
                  <a:pt x="264" y="222"/>
                </a:lnTo>
                <a:lnTo>
                  <a:pt x="260" y="218"/>
                </a:lnTo>
                <a:lnTo>
                  <a:pt x="258" y="212"/>
                </a:lnTo>
                <a:lnTo>
                  <a:pt x="256" y="192"/>
                </a:lnTo>
                <a:lnTo>
                  <a:pt x="252" y="176"/>
                </a:lnTo>
                <a:lnTo>
                  <a:pt x="244" y="168"/>
                </a:lnTo>
                <a:lnTo>
                  <a:pt x="244" y="166"/>
                </a:lnTo>
                <a:lnTo>
                  <a:pt x="226" y="128"/>
                </a:lnTo>
                <a:lnTo>
                  <a:pt x="220" y="116"/>
                </a:lnTo>
                <a:lnTo>
                  <a:pt x="220" y="114"/>
                </a:lnTo>
                <a:lnTo>
                  <a:pt x="216" y="94"/>
                </a:lnTo>
                <a:lnTo>
                  <a:pt x="214" y="90"/>
                </a:lnTo>
                <a:lnTo>
                  <a:pt x="212" y="92"/>
                </a:lnTo>
                <a:lnTo>
                  <a:pt x="204" y="100"/>
                </a:lnTo>
                <a:lnTo>
                  <a:pt x="200" y="104"/>
                </a:lnTo>
                <a:lnTo>
                  <a:pt x="196" y="102"/>
                </a:lnTo>
                <a:lnTo>
                  <a:pt x="188" y="96"/>
                </a:lnTo>
                <a:lnTo>
                  <a:pt x="176" y="90"/>
                </a:lnTo>
                <a:lnTo>
                  <a:pt x="174" y="88"/>
                </a:lnTo>
                <a:lnTo>
                  <a:pt x="172" y="88"/>
                </a:lnTo>
                <a:lnTo>
                  <a:pt x="172" y="86"/>
                </a:lnTo>
                <a:lnTo>
                  <a:pt x="172" y="70"/>
                </a:lnTo>
                <a:lnTo>
                  <a:pt x="168" y="58"/>
                </a:lnTo>
                <a:lnTo>
                  <a:pt x="162" y="42"/>
                </a:lnTo>
                <a:lnTo>
                  <a:pt x="156" y="42"/>
                </a:lnTo>
                <a:lnTo>
                  <a:pt x="156" y="50"/>
                </a:lnTo>
                <a:lnTo>
                  <a:pt x="154" y="58"/>
                </a:lnTo>
                <a:lnTo>
                  <a:pt x="150" y="64"/>
                </a:lnTo>
                <a:lnTo>
                  <a:pt x="144" y="70"/>
                </a:lnTo>
                <a:lnTo>
                  <a:pt x="142" y="78"/>
                </a:lnTo>
                <a:lnTo>
                  <a:pt x="138" y="82"/>
                </a:lnTo>
                <a:lnTo>
                  <a:pt x="134" y="86"/>
                </a:lnTo>
                <a:lnTo>
                  <a:pt x="130" y="86"/>
                </a:lnTo>
                <a:lnTo>
                  <a:pt x="128" y="86"/>
                </a:lnTo>
                <a:lnTo>
                  <a:pt x="124" y="84"/>
                </a:lnTo>
                <a:lnTo>
                  <a:pt x="122" y="84"/>
                </a:lnTo>
                <a:lnTo>
                  <a:pt x="118" y="82"/>
                </a:lnTo>
                <a:lnTo>
                  <a:pt x="118" y="78"/>
                </a:lnTo>
                <a:lnTo>
                  <a:pt x="116" y="66"/>
                </a:lnTo>
                <a:lnTo>
                  <a:pt x="116" y="62"/>
                </a:lnTo>
                <a:lnTo>
                  <a:pt x="106" y="56"/>
                </a:lnTo>
                <a:lnTo>
                  <a:pt x="104" y="54"/>
                </a:lnTo>
                <a:lnTo>
                  <a:pt x="102" y="50"/>
                </a:lnTo>
                <a:lnTo>
                  <a:pt x="100" y="42"/>
                </a:lnTo>
                <a:lnTo>
                  <a:pt x="104" y="6"/>
                </a:lnTo>
                <a:lnTo>
                  <a:pt x="102" y="0"/>
                </a:lnTo>
                <a:lnTo>
                  <a:pt x="88" y="14"/>
                </a:lnTo>
                <a:lnTo>
                  <a:pt x="80" y="20"/>
                </a:lnTo>
                <a:lnTo>
                  <a:pt x="78" y="26"/>
                </a:lnTo>
                <a:lnTo>
                  <a:pt x="82" y="36"/>
                </a:lnTo>
                <a:lnTo>
                  <a:pt x="82" y="44"/>
                </a:lnTo>
                <a:lnTo>
                  <a:pt x="82" y="48"/>
                </a:lnTo>
                <a:lnTo>
                  <a:pt x="80" y="54"/>
                </a:lnTo>
                <a:lnTo>
                  <a:pt x="76" y="58"/>
                </a:lnTo>
                <a:lnTo>
                  <a:pt x="72" y="60"/>
                </a:lnTo>
                <a:lnTo>
                  <a:pt x="56" y="66"/>
                </a:lnTo>
                <a:lnTo>
                  <a:pt x="52" y="68"/>
                </a:lnTo>
                <a:lnTo>
                  <a:pt x="52" y="74"/>
                </a:lnTo>
                <a:lnTo>
                  <a:pt x="52" y="96"/>
                </a:lnTo>
                <a:lnTo>
                  <a:pt x="54" y="104"/>
                </a:lnTo>
                <a:lnTo>
                  <a:pt x="54" y="106"/>
                </a:lnTo>
                <a:lnTo>
                  <a:pt x="56" y="108"/>
                </a:lnTo>
                <a:lnTo>
                  <a:pt x="64" y="108"/>
                </a:lnTo>
                <a:lnTo>
                  <a:pt x="68" y="108"/>
                </a:lnTo>
                <a:lnTo>
                  <a:pt x="72" y="106"/>
                </a:lnTo>
                <a:lnTo>
                  <a:pt x="76" y="104"/>
                </a:lnTo>
                <a:lnTo>
                  <a:pt x="92" y="138"/>
                </a:lnTo>
                <a:lnTo>
                  <a:pt x="92" y="140"/>
                </a:lnTo>
                <a:lnTo>
                  <a:pt x="88" y="184"/>
                </a:lnTo>
                <a:lnTo>
                  <a:pt x="82" y="216"/>
                </a:lnTo>
                <a:lnTo>
                  <a:pt x="78" y="238"/>
                </a:lnTo>
                <a:lnTo>
                  <a:pt x="72" y="250"/>
                </a:lnTo>
                <a:lnTo>
                  <a:pt x="68" y="254"/>
                </a:lnTo>
                <a:lnTo>
                  <a:pt x="62" y="256"/>
                </a:lnTo>
                <a:lnTo>
                  <a:pt x="54" y="254"/>
                </a:lnTo>
                <a:lnTo>
                  <a:pt x="48" y="252"/>
                </a:lnTo>
                <a:lnTo>
                  <a:pt x="22" y="298"/>
                </a:lnTo>
                <a:lnTo>
                  <a:pt x="12" y="312"/>
                </a:lnTo>
                <a:lnTo>
                  <a:pt x="6" y="318"/>
                </a:lnTo>
                <a:lnTo>
                  <a:pt x="8" y="318"/>
                </a:lnTo>
                <a:lnTo>
                  <a:pt x="6" y="320"/>
                </a:lnTo>
                <a:lnTo>
                  <a:pt x="4" y="326"/>
                </a:lnTo>
                <a:lnTo>
                  <a:pt x="4" y="348"/>
                </a:lnTo>
                <a:lnTo>
                  <a:pt x="8" y="352"/>
                </a:lnTo>
                <a:lnTo>
                  <a:pt x="10" y="352"/>
                </a:lnTo>
                <a:lnTo>
                  <a:pt x="12" y="354"/>
                </a:lnTo>
                <a:lnTo>
                  <a:pt x="4" y="36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35" name="贵州"/>
          <p:cNvSpPr/>
          <p:nvPr>
            <p:custDataLst>
              <p:tags r:id="rId10"/>
            </p:custDataLst>
          </p:nvPr>
        </p:nvSpPr>
        <p:spPr bwMode="auto">
          <a:xfrm>
            <a:off x="3755390" y="4885690"/>
            <a:ext cx="809625" cy="701675"/>
          </a:xfrm>
          <a:custGeom>
            <a:avLst/>
            <a:gdLst>
              <a:gd name="T0" fmla="*/ 2147483646 w 384"/>
              <a:gd name="T1" fmla="*/ 2147483646 h 332"/>
              <a:gd name="T2" fmla="*/ 2147483646 w 384"/>
              <a:gd name="T3" fmla="*/ 2147483646 h 332"/>
              <a:gd name="T4" fmla="*/ 2147483646 w 384"/>
              <a:gd name="T5" fmla="*/ 2147483646 h 332"/>
              <a:gd name="T6" fmla="*/ 2147483646 w 384"/>
              <a:gd name="T7" fmla="*/ 2147483646 h 332"/>
              <a:gd name="T8" fmla="*/ 2147483646 w 384"/>
              <a:gd name="T9" fmla="*/ 2147483646 h 332"/>
              <a:gd name="T10" fmla="*/ 2147483646 w 384"/>
              <a:gd name="T11" fmla="*/ 2147483646 h 332"/>
              <a:gd name="T12" fmla="*/ 2147483646 w 384"/>
              <a:gd name="T13" fmla="*/ 2147483646 h 332"/>
              <a:gd name="T14" fmla="*/ 2147483646 w 384"/>
              <a:gd name="T15" fmla="*/ 2147483646 h 332"/>
              <a:gd name="T16" fmla="*/ 2147483646 w 384"/>
              <a:gd name="T17" fmla="*/ 2147483646 h 332"/>
              <a:gd name="T18" fmla="*/ 2147483646 w 384"/>
              <a:gd name="T19" fmla="*/ 2147483646 h 332"/>
              <a:gd name="T20" fmla="*/ 2147483646 w 384"/>
              <a:gd name="T21" fmla="*/ 2147483646 h 332"/>
              <a:gd name="T22" fmla="*/ 2147483646 w 384"/>
              <a:gd name="T23" fmla="*/ 2147483646 h 332"/>
              <a:gd name="T24" fmla="*/ 2147483646 w 384"/>
              <a:gd name="T25" fmla="*/ 2147483646 h 332"/>
              <a:gd name="T26" fmla="*/ 2147483646 w 384"/>
              <a:gd name="T27" fmla="*/ 2147483646 h 332"/>
              <a:gd name="T28" fmla="*/ 2147483646 w 384"/>
              <a:gd name="T29" fmla="*/ 2147483646 h 332"/>
              <a:gd name="T30" fmla="*/ 2147483646 w 384"/>
              <a:gd name="T31" fmla="*/ 2147483646 h 332"/>
              <a:gd name="T32" fmla="*/ 2147483646 w 384"/>
              <a:gd name="T33" fmla="*/ 2147483646 h 332"/>
              <a:gd name="T34" fmla="*/ 2147483646 w 384"/>
              <a:gd name="T35" fmla="*/ 2147483646 h 332"/>
              <a:gd name="T36" fmla="*/ 2147483646 w 384"/>
              <a:gd name="T37" fmla="*/ 2147483646 h 332"/>
              <a:gd name="T38" fmla="*/ 2147483646 w 384"/>
              <a:gd name="T39" fmla="*/ 2147483646 h 332"/>
              <a:gd name="T40" fmla="*/ 2147483646 w 384"/>
              <a:gd name="T41" fmla="*/ 2147483646 h 332"/>
              <a:gd name="T42" fmla="*/ 0 w 384"/>
              <a:gd name="T43" fmla="*/ 2147483646 h 332"/>
              <a:gd name="T44" fmla="*/ 2147483646 w 384"/>
              <a:gd name="T45" fmla="*/ 2147483646 h 332"/>
              <a:gd name="T46" fmla="*/ 2147483646 w 384"/>
              <a:gd name="T47" fmla="*/ 2147483646 h 332"/>
              <a:gd name="T48" fmla="*/ 2147483646 w 384"/>
              <a:gd name="T49" fmla="*/ 2147483646 h 332"/>
              <a:gd name="T50" fmla="*/ 2147483646 w 384"/>
              <a:gd name="T51" fmla="*/ 2147483646 h 332"/>
              <a:gd name="T52" fmla="*/ 2147483646 w 384"/>
              <a:gd name="T53" fmla="*/ 2147483646 h 332"/>
              <a:gd name="T54" fmla="*/ 2147483646 w 384"/>
              <a:gd name="T55" fmla="*/ 2147483646 h 332"/>
              <a:gd name="T56" fmla="*/ 2147483646 w 384"/>
              <a:gd name="T57" fmla="*/ 2147483646 h 332"/>
              <a:gd name="T58" fmla="*/ 2147483646 w 384"/>
              <a:gd name="T59" fmla="*/ 2147483646 h 332"/>
              <a:gd name="T60" fmla="*/ 2147483646 w 384"/>
              <a:gd name="T61" fmla="*/ 2147483646 h 332"/>
              <a:gd name="T62" fmla="*/ 2147483646 w 384"/>
              <a:gd name="T63" fmla="*/ 2147483646 h 332"/>
              <a:gd name="T64" fmla="*/ 2147483646 w 384"/>
              <a:gd name="T65" fmla="*/ 2147483646 h 332"/>
              <a:gd name="T66" fmla="*/ 2147483646 w 384"/>
              <a:gd name="T67" fmla="*/ 2147483646 h 332"/>
              <a:gd name="T68" fmla="*/ 2147483646 w 384"/>
              <a:gd name="T69" fmla="*/ 2147483646 h 332"/>
              <a:gd name="T70" fmla="*/ 2147483646 w 384"/>
              <a:gd name="T71" fmla="*/ 2147483646 h 332"/>
              <a:gd name="T72" fmla="*/ 2147483646 w 384"/>
              <a:gd name="T73" fmla="*/ 2147483646 h 332"/>
              <a:gd name="T74" fmla="*/ 2147483646 w 384"/>
              <a:gd name="T75" fmla="*/ 2147483646 h 332"/>
              <a:gd name="T76" fmla="*/ 2147483646 w 384"/>
              <a:gd name="T77" fmla="*/ 2147483646 h 332"/>
              <a:gd name="T78" fmla="*/ 2147483646 w 384"/>
              <a:gd name="T79" fmla="*/ 2147483646 h 332"/>
              <a:gd name="T80" fmla="*/ 2147483646 w 384"/>
              <a:gd name="T81" fmla="*/ 2147483646 h 332"/>
              <a:gd name="T82" fmla="*/ 2147483646 w 384"/>
              <a:gd name="T83" fmla="*/ 2147483646 h 332"/>
              <a:gd name="T84" fmla="*/ 2147483646 w 384"/>
              <a:gd name="T85" fmla="*/ 2147483646 h 332"/>
              <a:gd name="T86" fmla="*/ 2147483646 w 384"/>
              <a:gd name="T87" fmla="*/ 2147483646 h 332"/>
              <a:gd name="T88" fmla="*/ 2147483646 w 384"/>
              <a:gd name="T89" fmla="*/ 2147483646 h 332"/>
              <a:gd name="T90" fmla="*/ 2147483646 w 384"/>
              <a:gd name="T91" fmla="*/ 2147483646 h 332"/>
              <a:gd name="T92" fmla="*/ 2147483646 w 384"/>
              <a:gd name="T93" fmla="*/ 2147483646 h 332"/>
              <a:gd name="T94" fmla="*/ 2147483646 w 384"/>
              <a:gd name="T95" fmla="*/ 2147483646 h 332"/>
              <a:gd name="T96" fmla="*/ 2147483646 w 384"/>
              <a:gd name="T97" fmla="*/ 2147483646 h 332"/>
              <a:gd name="T98" fmla="*/ 2147483646 w 384"/>
              <a:gd name="T99" fmla="*/ 2147483646 h 332"/>
              <a:gd name="T100" fmla="*/ 2147483646 w 384"/>
              <a:gd name="T101" fmla="*/ 2147483646 h 332"/>
              <a:gd name="T102" fmla="*/ 2147483646 w 384"/>
              <a:gd name="T103" fmla="*/ 2147483646 h 332"/>
              <a:gd name="T104" fmla="*/ 2147483646 w 384"/>
              <a:gd name="T105" fmla="*/ 2147483646 h 332"/>
              <a:gd name="T106" fmla="*/ 2147483646 w 384"/>
              <a:gd name="T107" fmla="*/ 2147483646 h 332"/>
              <a:gd name="T108" fmla="*/ 2147483646 w 384"/>
              <a:gd name="T109" fmla="*/ 2147483646 h 332"/>
              <a:gd name="T110" fmla="*/ 2147483646 w 384"/>
              <a:gd name="T111" fmla="*/ 2147483646 h 332"/>
              <a:gd name="T112" fmla="*/ 2147483646 w 384"/>
              <a:gd name="T113" fmla="*/ 2147483646 h 332"/>
              <a:gd name="T114" fmla="*/ 2147483646 w 384"/>
              <a:gd name="T115" fmla="*/ 2147483646 h 332"/>
              <a:gd name="T116" fmla="*/ 2147483646 w 384"/>
              <a:gd name="T117" fmla="*/ 2147483646 h 3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84" h="332">
                <a:moveTo>
                  <a:pt x="300" y="6"/>
                </a:moveTo>
                <a:lnTo>
                  <a:pt x="296" y="4"/>
                </a:lnTo>
                <a:lnTo>
                  <a:pt x="288" y="8"/>
                </a:lnTo>
                <a:lnTo>
                  <a:pt x="284" y="14"/>
                </a:lnTo>
                <a:lnTo>
                  <a:pt x="280" y="22"/>
                </a:lnTo>
                <a:lnTo>
                  <a:pt x="276" y="24"/>
                </a:lnTo>
                <a:lnTo>
                  <a:pt x="272" y="26"/>
                </a:lnTo>
                <a:lnTo>
                  <a:pt x="268" y="24"/>
                </a:lnTo>
                <a:lnTo>
                  <a:pt x="264" y="20"/>
                </a:lnTo>
                <a:lnTo>
                  <a:pt x="262" y="20"/>
                </a:lnTo>
                <a:lnTo>
                  <a:pt x="260" y="12"/>
                </a:lnTo>
                <a:lnTo>
                  <a:pt x="260" y="10"/>
                </a:lnTo>
                <a:lnTo>
                  <a:pt x="258" y="0"/>
                </a:lnTo>
                <a:lnTo>
                  <a:pt x="254" y="0"/>
                </a:lnTo>
                <a:lnTo>
                  <a:pt x="252" y="0"/>
                </a:lnTo>
                <a:lnTo>
                  <a:pt x="250" y="8"/>
                </a:lnTo>
                <a:lnTo>
                  <a:pt x="250" y="20"/>
                </a:lnTo>
                <a:lnTo>
                  <a:pt x="248" y="20"/>
                </a:lnTo>
                <a:lnTo>
                  <a:pt x="240" y="34"/>
                </a:lnTo>
                <a:lnTo>
                  <a:pt x="238" y="36"/>
                </a:lnTo>
                <a:lnTo>
                  <a:pt x="236" y="36"/>
                </a:lnTo>
                <a:lnTo>
                  <a:pt x="216" y="34"/>
                </a:lnTo>
                <a:lnTo>
                  <a:pt x="216" y="36"/>
                </a:lnTo>
                <a:lnTo>
                  <a:pt x="208" y="44"/>
                </a:lnTo>
                <a:lnTo>
                  <a:pt x="212" y="50"/>
                </a:lnTo>
                <a:lnTo>
                  <a:pt x="206" y="58"/>
                </a:lnTo>
                <a:lnTo>
                  <a:pt x="188" y="58"/>
                </a:lnTo>
                <a:lnTo>
                  <a:pt x="188" y="56"/>
                </a:lnTo>
                <a:lnTo>
                  <a:pt x="188" y="54"/>
                </a:lnTo>
                <a:lnTo>
                  <a:pt x="184" y="52"/>
                </a:lnTo>
                <a:lnTo>
                  <a:pt x="182" y="58"/>
                </a:lnTo>
                <a:lnTo>
                  <a:pt x="180" y="60"/>
                </a:lnTo>
                <a:lnTo>
                  <a:pt x="168" y="60"/>
                </a:lnTo>
                <a:lnTo>
                  <a:pt x="160" y="54"/>
                </a:lnTo>
                <a:lnTo>
                  <a:pt x="160" y="52"/>
                </a:lnTo>
                <a:lnTo>
                  <a:pt x="160" y="50"/>
                </a:lnTo>
                <a:lnTo>
                  <a:pt x="146" y="48"/>
                </a:lnTo>
                <a:lnTo>
                  <a:pt x="136" y="52"/>
                </a:lnTo>
                <a:lnTo>
                  <a:pt x="132" y="56"/>
                </a:lnTo>
                <a:lnTo>
                  <a:pt x="148" y="74"/>
                </a:lnTo>
                <a:lnTo>
                  <a:pt x="168" y="80"/>
                </a:lnTo>
                <a:lnTo>
                  <a:pt x="170" y="82"/>
                </a:lnTo>
                <a:lnTo>
                  <a:pt x="180" y="92"/>
                </a:lnTo>
                <a:lnTo>
                  <a:pt x="176" y="108"/>
                </a:lnTo>
                <a:lnTo>
                  <a:pt x="176" y="110"/>
                </a:lnTo>
                <a:lnTo>
                  <a:pt x="162" y="120"/>
                </a:lnTo>
                <a:lnTo>
                  <a:pt x="162" y="122"/>
                </a:lnTo>
                <a:lnTo>
                  <a:pt x="160" y="122"/>
                </a:lnTo>
                <a:lnTo>
                  <a:pt x="138" y="128"/>
                </a:lnTo>
                <a:lnTo>
                  <a:pt x="124" y="130"/>
                </a:lnTo>
                <a:lnTo>
                  <a:pt x="114" y="126"/>
                </a:lnTo>
                <a:lnTo>
                  <a:pt x="110" y="126"/>
                </a:lnTo>
                <a:lnTo>
                  <a:pt x="104" y="134"/>
                </a:lnTo>
                <a:lnTo>
                  <a:pt x="94" y="142"/>
                </a:lnTo>
                <a:lnTo>
                  <a:pt x="92" y="142"/>
                </a:lnTo>
                <a:lnTo>
                  <a:pt x="78" y="148"/>
                </a:lnTo>
                <a:lnTo>
                  <a:pt x="60" y="142"/>
                </a:lnTo>
                <a:lnTo>
                  <a:pt x="24" y="144"/>
                </a:lnTo>
                <a:lnTo>
                  <a:pt x="16" y="146"/>
                </a:lnTo>
                <a:lnTo>
                  <a:pt x="16" y="148"/>
                </a:lnTo>
                <a:lnTo>
                  <a:pt x="8" y="148"/>
                </a:lnTo>
                <a:lnTo>
                  <a:pt x="0" y="160"/>
                </a:lnTo>
                <a:lnTo>
                  <a:pt x="0" y="172"/>
                </a:lnTo>
                <a:lnTo>
                  <a:pt x="8" y="192"/>
                </a:lnTo>
                <a:lnTo>
                  <a:pt x="18" y="196"/>
                </a:lnTo>
                <a:lnTo>
                  <a:pt x="22" y="200"/>
                </a:lnTo>
                <a:lnTo>
                  <a:pt x="28" y="192"/>
                </a:lnTo>
                <a:lnTo>
                  <a:pt x="28" y="190"/>
                </a:lnTo>
                <a:lnTo>
                  <a:pt x="30" y="190"/>
                </a:lnTo>
                <a:lnTo>
                  <a:pt x="42" y="188"/>
                </a:lnTo>
                <a:lnTo>
                  <a:pt x="44" y="188"/>
                </a:lnTo>
                <a:lnTo>
                  <a:pt x="56" y="192"/>
                </a:lnTo>
                <a:lnTo>
                  <a:pt x="68" y="220"/>
                </a:lnTo>
                <a:lnTo>
                  <a:pt x="66" y="220"/>
                </a:lnTo>
                <a:lnTo>
                  <a:pt x="62" y="236"/>
                </a:lnTo>
                <a:lnTo>
                  <a:pt x="58" y="244"/>
                </a:lnTo>
                <a:lnTo>
                  <a:pt x="58" y="246"/>
                </a:lnTo>
                <a:lnTo>
                  <a:pt x="52" y="260"/>
                </a:lnTo>
                <a:lnTo>
                  <a:pt x="52" y="276"/>
                </a:lnTo>
                <a:lnTo>
                  <a:pt x="62" y="286"/>
                </a:lnTo>
                <a:lnTo>
                  <a:pt x="76" y="296"/>
                </a:lnTo>
                <a:lnTo>
                  <a:pt x="76" y="298"/>
                </a:lnTo>
                <a:lnTo>
                  <a:pt x="78" y="298"/>
                </a:lnTo>
                <a:lnTo>
                  <a:pt x="68" y="320"/>
                </a:lnTo>
                <a:lnTo>
                  <a:pt x="66" y="332"/>
                </a:lnTo>
                <a:lnTo>
                  <a:pt x="68" y="330"/>
                </a:lnTo>
                <a:lnTo>
                  <a:pt x="70" y="330"/>
                </a:lnTo>
                <a:lnTo>
                  <a:pt x="78" y="326"/>
                </a:lnTo>
                <a:lnTo>
                  <a:pt x="92" y="318"/>
                </a:lnTo>
                <a:lnTo>
                  <a:pt x="108" y="320"/>
                </a:lnTo>
                <a:lnTo>
                  <a:pt x="110" y="320"/>
                </a:lnTo>
                <a:lnTo>
                  <a:pt x="134" y="330"/>
                </a:lnTo>
                <a:lnTo>
                  <a:pt x="160" y="330"/>
                </a:lnTo>
                <a:lnTo>
                  <a:pt x="168" y="320"/>
                </a:lnTo>
                <a:lnTo>
                  <a:pt x="182" y="312"/>
                </a:lnTo>
                <a:lnTo>
                  <a:pt x="196" y="302"/>
                </a:lnTo>
                <a:lnTo>
                  <a:pt x="196" y="300"/>
                </a:lnTo>
                <a:lnTo>
                  <a:pt x="206" y="298"/>
                </a:lnTo>
                <a:lnTo>
                  <a:pt x="216" y="290"/>
                </a:lnTo>
                <a:lnTo>
                  <a:pt x="228" y="274"/>
                </a:lnTo>
                <a:lnTo>
                  <a:pt x="246" y="280"/>
                </a:lnTo>
                <a:lnTo>
                  <a:pt x="248" y="280"/>
                </a:lnTo>
                <a:lnTo>
                  <a:pt x="248" y="282"/>
                </a:lnTo>
                <a:lnTo>
                  <a:pt x="252" y="290"/>
                </a:lnTo>
                <a:lnTo>
                  <a:pt x="256" y="292"/>
                </a:lnTo>
                <a:lnTo>
                  <a:pt x="266" y="292"/>
                </a:lnTo>
                <a:lnTo>
                  <a:pt x="268" y="292"/>
                </a:lnTo>
                <a:lnTo>
                  <a:pt x="274" y="292"/>
                </a:lnTo>
                <a:lnTo>
                  <a:pt x="276" y="292"/>
                </a:lnTo>
                <a:lnTo>
                  <a:pt x="276" y="294"/>
                </a:lnTo>
                <a:lnTo>
                  <a:pt x="288" y="298"/>
                </a:lnTo>
                <a:lnTo>
                  <a:pt x="292" y="298"/>
                </a:lnTo>
                <a:lnTo>
                  <a:pt x="294" y="296"/>
                </a:lnTo>
                <a:lnTo>
                  <a:pt x="296" y="290"/>
                </a:lnTo>
                <a:lnTo>
                  <a:pt x="296" y="288"/>
                </a:lnTo>
                <a:lnTo>
                  <a:pt x="302" y="284"/>
                </a:lnTo>
                <a:lnTo>
                  <a:pt x="312" y="276"/>
                </a:lnTo>
                <a:lnTo>
                  <a:pt x="314" y="276"/>
                </a:lnTo>
                <a:lnTo>
                  <a:pt x="322" y="276"/>
                </a:lnTo>
                <a:lnTo>
                  <a:pt x="324" y="268"/>
                </a:lnTo>
                <a:lnTo>
                  <a:pt x="330" y="262"/>
                </a:lnTo>
                <a:lnTo>
                  <a:pt x="336" y="258"/>
                </a:lnTo>
                <a:lnTo>
                  <a:pt x="342" y="256"/>
                </a:lnTo>
                <a:lnTo>
                  <a:pt x="346" y="252"/>
                </a:lnTo>
                <a:lnTo>
                  <a:pt x="348" y="252"/>
                </a:lnTo>
                <a:lnTo>
                  <a:pt x="352" y="248"/>
                </a:lnTo>
                <a:lnTo>
                  <a:pt x="352" y="246"/>
                </a:lnTo>
                <a:lnTo>
                  <a:pt x="354" y="246"/>
                </a:lnTo>
                <a:lnTo>
                  <a:pt x="366" y="244"/>
                </a:lnTo>
                <a:lnTo>
                  <a:pt x="374" y="244"/>
                </a:lnTo>
                <a:lnTo>
                  <a:pt x="376" y="240"/>
                </a:lnTo>
                <a:lnTo>
                  <a:pt x="380" y="236"/>
                </a:lnTo>
                <a:lnTo>
                  <a:pt x="384" y="228"/>
                </a:lnTo>
                <a:lnTo>
                  <a:pt x="382" y="228"/>
                </a:lnTo>
                <a:lnTo>
                  <a:pt x="376" y="218"/>
                </a:lnTo>
                <a:lnTo>
                  <a:pt x="372" y="206"/>
                </a:lnTo>
                <a:lnTo>
                  <a:pt x="372" y="204"/>
                </a:lnTo>
                <a:lnTo>
                  <a:pt x="376" y="188"/>
                </a:lnTo>
                <a:lnTo>
                  <a:pt x="376" y="180"/>
                </a:lnTo>
                <a:lnTo>
                  <a:pt x="380" y="174"/>
                </a:lnTo>
                <a:lnTo>
                  <a:pt x="380" y="160"/>
                </a:lnTo>
                <a:lnTo>
                  <a:pt x="378" y="158"/>
                </a:lnTo>
                <a:lnTo>
                  <a:pt x="372" y="156"/>
                </a:lnTo>
                <a:lnTo>
                  <a:pt x="348" y="166"/>
                </a:lnTo>
                <a:lnTo>
                  <a:pt x="348" y="140"/>
                </a:lnTo>
                <a:lnTo>
                  <a:pt x="350" y="136"/>
                </a:lnTo>
                <a:lnTo>
                  <a:pt x="356" y="132"/>
                </a:lnTo>
                <a:lnTo>
                  <a:pt x="372" y="120"/>
                </a:lnTo>
                <a:lnTo>
                  <a:pt x="366" y="92"/>
                </a:lnTo>
                <a:lnTo>
                  <a:pt x="366" y="84"/>
                </a:lnTo>
                <a:lnTo>
                  <a:pt x="366" y="78"/>
                </a:lnTo>
                <a:lnTo>
                  <a:pt x="368" y="74"/>
                </a:lnTo>
                <a:lnTo>
                  <a:pt x="372" y="68"/>
                </a:lnTo>
                <a:lnTo>
                  <a:pt x="372" y="64"/>
                </a:lnTo>
                <a:lnTo>
                  <a:pt x="364" y="64"/>
                </a:lnTo>
                <a:lnTo>
                  <a:pt x="360" y="64"/>
                </a:lnTo>
                <a:lnTo>
                  <a:pt x="356" y="76"/>
                </a:lnTo>
                <a:lnTo>
                  <a:pt x="352" y="80"/>
                </a:lnTo>
                <a:lnTo>
                  <a:pt x="348" y="82"/>
                </a:lnTo>
                <a:lnTo>
                  <a:pt x="346" y="82"/>
                </a:lnTo>
                <a:lnTo>
                  <a:pt x="338" y="76"/>
                </a:lnTo>
                <a:lnTo>
                  <a:pt x="336" y="76"/>
                </a:lnTo>
                <a:lnTo>
                  <a:pt x="336" y="74"/>
                </a:lnTo>
                <a:lnTo>
                  <a:pt x="334" y="68"/>
                </a:lnTo>
                <a:lnTo>
                  <a:pt x="332" y="60"/>
                </a:lnTo>
                <a:lnTo>
                  <a:pt x="332" y="64"/>
                </a:lnTo>
                <a:lnTo>
                  <a:pt x="316" y="64"/>
                </a:lnTo>
                <a:lnTo>
                  <a:pt x="316" y="60"/>
                </a:lnTo>
                <a:lnTo>
                  <a:pt x="312" y="52"/>
                </a:lnTo>
                <a:lnTo>
                  <a:pt x="312" y="40"/>
                </a:lnTo>
                <a:lnTo>
                  <a:pt x="304" y="24"/>
                </a:lnTo>
                <a:lnTo>
                  <a:pt x="304" y="12"/>
                </a:lnTo>
                <a:lnTo>
                  <a:pt x="300" y="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36" name="广西"/>
          <p:cNvSpPr/>
          <p:nvPr>
            <p:custDataLst>
              <p:tags r:id="rId11"/>
            </p:custDataLst>
          </p:nvPr>
        </p:nvSpPr>
        <p:spPr bwMode="auto">
          <a:xfrm>
            <a:off x="3886835" y="5316220"/>
            <a:ext cx="1058545" cy="806450"/>
          </a:xfrm>
          <a:custGeom>
            <a:avLst/>
            <a:gdLst>
              <a:gd name="T0" fmla="*/ 2147483646 w 502"/>
              <a:gd name="T1" fmla="*/ 2147483646 h 382"/>
              <a:gd name="T2" fmla="*/ 2147483646 w 502"/>
              <a:gd name="T3" fmla="*/ 2147483646 h 382"/>
              <a:gd name="T4" fmla="*/ 2147483646 w 502"/>
              <a:gd name="T5" fmla="*/ 2147483646 h 382"/>
              <a:gd name="T6" fmla="*/ 2147483646 w 502"/>
              <a:gd name="T7" fmla="*/ 2147483646 h 382"/>
              <a:gd name="T8" fmla="*/ 2147483646 w 502"/>
              <a:gd name="T9" fmla="*/ 2147483646 h 382"/>
              <a:gd name="T10" fmla="*/ 2147483646 w 502"/>
              <a:gd name="T11" fmla="*/ 2147483646 h 382"/>
              <a:gd name="T12" fmla="*/ 2147483646 w 502"/>
              <a:gd name="T13" fmla="*/ 2147483646 h 382"/>
              <a:gd name="T14" fmla="*/ 2147483646 w 502"/>
              <a:gd name="T15" fmla="*/ 2147483646 h 382"/>
              <a:gd name="T16" fmla="*/ 2147483646 w 502"/>
              <a:gd name="T17" fmla="*/ 2147483646 h 382"/>
              <a:gd name="T18" fmla="*/ 2147483646 w 502"/>
              <a:gd name="T19" fmla="*/ 2147483646 h 382"/>
              <a:gd name="T20" fmla="*/ 2147483646 w 502"/>
              <a:gd name="T21" fmla="*/ 2147483646 h 382"/>
              <a:gd name="T22" fmla="*/ 2147483646 w 502"/>
              <a:gd name="T23" fmla="*/ 2147483646 h 382"/>
              <a:gd name="T24" fmla="*/ 2147483646 w 502"/>
              <a:gd name="T25" fmla="*/ 2147483646 h 382"/>
              <a:gd name="T26" fmla="*/ 2147483646 w 502"/>
              <a:gd name="T27" fmla="*/ 2147483646 h 382"/>
              <a:gd name="T28" fmla="*/ 2147483646 w 502"/>
              <a:gd name="T29" fmla="*/ 2147483646 h 382"/>
              <a:gd name="T30" fmla="*/ 2147483646 w 502"/>
              <a:gd name="T31" fmla="*/ 2147483646 h 382"/>
              <a:gd name="T32" fmla="*/ 2147483646 w 502"/>
              <a:gd name="T33" fmla="*/ 2147483646 h 382"/>
              <a:gd name="T34" fmla="*/ 2147483646 w 502"/>
              <a:gd name="T35" fmla="*/ 2147483646 h 382"/>
              <a:gd name="T36" fmla="*/ 2147483646 w 502"/>
              <a:gd name="T37" fmla="*/ 2147483646 h 382"/>
              <a:gd name="T38" fmla="*/ 2147483646 w 502"/>
              <a:gd name="T39" fmla="*/ 2147483646 h 382"/>
              <a:gd name="T40" fmla="*/ 2147483646 w 502"/>
              <a:gd name="T41" fmla="*/ 2147483646 h 382"/>
              <a:gd name="T42" fmla="*/ 2147483646 w 502"/>
              <a:gd name="T43" fmla="*/ 2147483646 h 382"/>
              <a:gd name="T44" fmla="*/ 2147483646 w 502"/>
              <a:gd name="T45" fmla="*/ 2147483646 h 382"/>
              <a:gd name="T46" fmla="*/ 2147483646 w 502"/>
              <a:gd name="T47" fmla="*/ 2147483646 h 382"/>
              <a:gd name="T48" fmla="*/ 2147483646 w 502"/>
              <a:gd name="T49" fmla="*/ 2147483646 h 382"/>
              <a:gd name="T50" fmla="*/ 2147483646 w 502"/>
              <a:gd name="T51" fmla="*/ 2147483646 h 382"/>
              <a:gd name="T52" fmla="*/ 2147483646 w 502"/>
              <a:gd name="T53" fmla="*/ 2147483646 h 382"/>
              <a:gd name="T54" fmla="*/ 2147483646 w 502"/>
              <a:gd name="T55" fmla="*/ 2147483646 h 382"/>
              <a:gd name="T56" fmla="*/ 2147483646 w 502"/>
              <a:gd name="T57" fmla="*/ 2147483646 h 382"/>
              <a:gd name="T58" fmla="*/ 2147483646 w 502"/>
              <a:gd name="T59" fmla="*/ 2147483646 h 382"/>
              <a:gd name="T60" fmla="*/ 2147483646 w 502"/>
              <a:gd name="T61" fmla="*/ 2147483646 h 382"/>
              <a:gd name="T62" fmla="*/ 2147483646 w 502"/>
              <a:gd name="T63" fmla="*/ 2147483646 h 382"/>
              <a:gd name="T64" fmla="*/ 2147483646 w 502"/>
              <a:gd name="T65" fmla="*/ 2147483646 h 382"/>
              <a:gd name="T66" fmla="*/ 2147483646 w 502"/>
              <a:gd name="T67" fmla="*/ 2147483646 h 382"/>
              <a:gd name="T68" fmla="*/ 2147483646 w 502"/>
              <a:gd name="T69" fmla="*/ 2147483646 h 382"/>
              <a:gd name="T70" fmla="*/ 2147483646 w 502"/>
              <a:gd name="T71" fmla="*/ 2147483646 h 382"/>
              <a:gd name="T72" fmla="*/ 2147483646 w 502"/>
              <a:gd name="T73" fmla="*/ 2147483646 h 382"/>
              <a:gd name="T74" fmla="*/ 2147483646 w 502"/>
              <a:gd name="T75" fmla="*/ 2147483646 h 382"/>
              <a:gd name="T76" fmla="*/ 2147483646 w 502"/>
              <a:gd name="T77" fmla="*/ 2147483646 h 382"/>
              <a:gd name="T78" fmla="*/ 2147483646 w 502"/>
              <a:gd name="T79" fmla="*/ 2147483646 h 382"/>
              <a:gd name="T80" fmla="*/ 2147483646 w 502"/>
              <a:gd name="T81" fmla="*/ 2147483646 h 382"/>
              <a:gd name="T82" fmla="*/ 2147483646 w 502"/>
              <a:gd name="T83" fmla="*/ 2147483646 h 382"/>
              <a:gd name="T84" fmla="*/ 2147483646 w 502"/>
              <a:gd name="T85" fmla="*/ 2147483646 h 382"/>
              <a:gd name="T86" fmla="*/ 2147483646 w 502"/>
              <a:gd name="T87" fmla="*/ 2147483646 h 382"/>
              <a:gd name="T88" fmla="*/ 2147483646 w 502"/>
              <a:gd name="T89" fmla="*/ 2147483646 h 382"/>
              <a:gd name="T90" fmla="*/ 2147483646 w 502"/>
              <a:gd name="T91" fmla="*/ 2147483646 h 382"/>
              <a:gd name="T92" fmla="*/ 2147483646 w 502"/>
              <a:gd name="T93" fmla="*/ 2147483646 h 382"/>
              <a:gd name="T94" fmla="*/ 2147483646 w 502"/>
              <a:gd name="T95" fmla="*/ 2147483646 h 382"/>
              <a:gd name="T96" fmla="*/ 2147483646 w 502"/>
              <a:gd name="T97" fmla="*/ 2147483646 h 382"/>
              <a:gd name="T98" fmla="*/ 2147483646 w 502"/>
              <a:gd name="T99" fmla="*/ 2147483646 h 382"/>
              <a:gd name="T100" fmla="*/ 2147483646 w 502"/>
              <a:gd name="T101" fmla="*/ 2147483646 h 382"/>
              <a:gd name="T102" fmla="*/ 2147483646 w 502"/>
              <a:gd name="T103" fmla="*/ 2147483646 h 382"/>
              <a:gd name="T104" fmla="*/ 2147483646 w 502"/>
              <a:gd name="T105" fmla="*/ 2147483646 h 382"/>
              <a:gd name="T106" fmla="*/ 2147483646 w 502"/>
              <a:gd name="T107" fmla="*/ 2147483646 h 382"/>
              <a:gd name="T108" fmla="*/ 2147483646 w 502"/>
              <a:gd name="T109" fmla="*/ 2147483646 h 382"/>
              <a:gd name="T110" fmla="*/ 2147483646 w 502"/>
              <a:gd name="T111" fmla="*/ 2147483646 h 38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02" h="382">
                <a:moveTo>
                  <a:pt x="402" y="8"/>
                </a:moveTo>
                <a:lnTo>
                  <a:pt x="402" y="10"/>
                </a:lnTo>
                <a:lnTo>
                  <a:pt x="404" y="12"/>
                </a:lnTo>
                <a:lnTo>
                  <a:pt x="394" y="28"/>
                </a:lnTo>
                <a:lnTo>
                  <a:pt x="386" y="34"/>
                </a:lnTo>
                <a:lnTo>
                  <a:pt x="378" y="36"/>
                </a:lnTo>
                <a:lnTo>
                  <a:pt x="376" y="36"/>
                </a:lnTo>
                <a:lnTo>
                  <a:pt x="368" y="30"/>
                </a:lnTo>
                <a:lnTo>
                  <a:pt x="360" y="32"/>
                </a:lnTo>
                <a:lnTo>
                  <a:pt x="344" y="44"/>
                </a:lnTo>
                <a:lnTo>
                  <a:pt x="340" y="44"/>
                </a:lnTo>
                <a:lnTo>
                  <a:pt x="336" y="42"/>
                </a:lnTo>
                <a:lnTo>
                  <a:pt x="328" y="32"/>
                </a:lnTo>
                <a:lnTo>
                  <a:pt x="322" y="42"/>
                </a:lnTo>
                <a:lnTo>
                  <a:pt x="316" y="48"/>
                </a:lnTo>
                <a:lnTo>
                  <a:pt x="306" y="48"/>
                </a:lnTo>
                <a:lnTo>
                  <a:pt x="294" y="52"/>
                </a:lnTo>
                <a:lnTo>
                  <a:pt x="282" y="60"/>
                </a:lnTo>
                <a:lnTo>
                  <a:pt x="278" y="60"/>
                </a:lnTo>
                <a:lnTo>
                  <a:pt x="274" y="64"/>
                </a:lnTo>
                <a:lnTo>
                  <a:pt x="270" y="70"/>
                </a:lnTo>
                <a:lnTo>
                  <a:pt x="270" y="72"/>
                </a:lnTo>
                <a:lnTo>
                  <a:pt x="270" y="74"/>
                </a:lnTo>
                <a:lnTo>
                  <a:pt x="276" y="82"/>
                </a:lnTo>
                <a:lnTo>
                  <a:pt x="254" y="80"/>
                </a:lnTo>
                <a:lnTo>
                  <a:pt x="242" y="90"/>
                </a:lnTo>
                <a:lnTo>
                  <a:pt x="240" y="94"/>
                </a:lnTo>
                <a:lnTo>
                  <a:pt x="238" y="100"/>
                </a:lnTo>
                <a:lnTo>
                  <a:pt x="236" y="102"/>
                </a:lnTo>
                <a:lnTo>
                  <a:pt x="224" y="102"/>
                </a:lnTo>
                <a:lnTo>
                  <a:pt x="210" y="96"/>
                </a:lnTo>
                <a:lnTo>
                  <a:pt x="206" y="96"/>
                </a:lnTo>
                <a:lnTo>
                  <a:pt x="194" y="98"/>
                </a:lnTo>
                <a:lnTo>
                  <a:pt x="190" y="96"/>
                </a:lnTo>
                <a:lnTo>
                  <a:pt x="186" y="94"/>
                </a:lnTo>
                <a:lnTo>
                  <a:pt x="178" y="84"/>
                </a:lnTo>
                <a:lnTo>
                  <a:pt x="170" y="80"/>
                </a:lnTo>
                <a:lnTo>
                  <a:pt x="162" y="92"/>
                </a:lnTo>
                <a:lnTo>
                  <a:pt x="160" y="92"/>
                </a:lnTo>
                <a:lnTo>
                  <a:pt x="150" y="100"/>
                </a:lnTo>
                <a:lnTo>
                  <a:pt x="148" y="100"/>
                </a:lnTo>
                <a:lnTo>
                  <a:pt x="148" y="102"/>
                </a:lnTo>
                <a:lnTo>
                  <a:pt x="146" y="102"/>
                </a:lnTo>
                <a:lnTo>
                  <a:pt x="138" y="104"/>
                </a:lnTo>
                <a:lnTo>
                  <a:pt x="126" y="116"/>
                </a:lnTo>
                <a:lnTo>
                  <a:pt x="112" y="122"/>
                </a:lnTo>
                <a:lnTo>
                  <a:pt x="102" y="134"/>
                </a:lnTo>
                <a:lnTo>
                  <a:pt x="70" y="134"/>
                </a:lnTo>
                <a:lnTo>
                  <a:pt x="46" y="124"/>
                </a:lnTo>
                <a:lnTo>
                  <a:pt x="32" y="124"/>
                </a:lnTo>
                <a:lnTo>
                  <a:pt x="20" y="130"/>
                </a:lnTo>
                <a:lnTo>
                  <a:pt x="18" y="130"/>
                </a:lnTo>
                <a:lnTo>
                  <a:pt x="10" y="132"/>
                </a:lnTo>
                <a:lnTo>
                  <a:pt x="2" y="138"/>
                </a:lnTo>
                <a:lnTo>
                  <a:pt x="0" y="142"/>
                </a:lnTo>
                <a:lnTo>
                  <a:pt x="0" y="152"/>
                </a:lnTo>
                <a:lnTo>
                  <a:pt x="4" y="158"/>
                </a:lnTo>
                <a:lnTo>
                  <a:pt x="22" y="152"/>
                </a:lnTo>
                <a:lnTo>
                  <a:pt x="30" y="154"/>
                </a:lnTo>
                <a:lnTo>
                  <a:pt x="40" y="158"/>
                </a:lnTo>
                <a:lnTo>
                  <a:pt x="42" y="158"/>
                </a:lnTo>
                <a:lnTo>
                  <a:pt x="42" y="160"/>
                </a:lnTo>
                <a:lnTo>
                  <a:pt x="42" y="186"/>
                </a:lnTo>
                <a:lnTo>
                  <a:pt x="46" y="188"/>
                </a:lnTo>
                <a:lnTo>
                  <a:pt x="64" y="188"/>
                </a:lnTo>
                <a:lnTo>
                  <a:pt x="74" y="184"/>
                </a:lnTo>
                <a:lnTo>
                  <a:pt x="76" y="184"/>
                </a:lnTo>
                <a:lnTo>
                  <a:pt x="86" y="180"/>
                </a:lnTo>
                <a:lnTo>
                  <a:pt x="94" y="176"/>
                </a:lnTo>
                <a:lnTo>
                  <a:pt x="98" y="176"/>
                </a:lnTo>
                <a:lnTo>
                  <a:pt x="100" y="178"/>
                </a:lnTo>
                <a:lnTo>
                  <a:pt x="104" y="188"/>
                </a:lnTo>
                <a:lnTo>
                  <a:pt x="106" y="216"/>
                </a:lnTo>
                <a:lnTo>
                  <a:pt x="106" y="218"/>
                </a:lnTo>
                <a:lnTo>
                  <a:pt x="92" y="232"/>
                </a:lnTo>
                <a:lnTo>
                  <a:pt x="92" y="234"/>
                </a:lnTo>
                <a:lnTo>
                  <a:pt x="74" y="242"/>
                </a:lnTo>
                <a:lnTo>
                  <a:pt x="70" y="248"/>
                </a:lnTo>
                <a:lnTo>
                  <a:pt x="72" y="252"/>
                </a:lnTo>
                <a:lnTo>
                  <a:pt x="106" y="256"/>
                </a:lnTo>
                <a:lnTo>
                  <a:pt x="108" y="258"/>
                </a:lnTo>
                <a:lnTo>
                  <a:pt x="122" y="266"/>
                </a:lnTo>
                <a:lnTo>
                  <a:pt x="152" y="264"/>
                </a:lnTo>
                <a:lnTo>
                  <a:pt x="152" y="268"/>
                </a:lnTo>
                <a:lnTo>
                  <a:pt x="154" y="284"/>
                </a:lnTo>
                <a:lnTo>
                  <a:pt x="154" y="286"/>
                </a:lnTo>
                <a:lnTo>
                  <a:pt x="140" y="300"/>
                </a:lnTo>
                <a:lnTo>
                  <a:pt x="140" y="312"/>
                </a:lnTo>
                <a:lnTo>
                  <a:pt x="142" y="320"/>
                </a:lnTo>
                <a:lnTo>
                  <a:pt x="144" y="326"/>
                </a:lnTo>
                <a:lnTo>
                  <a:pt x="150" y="330"/>
                </a:lnTo>
                <a:lnTo>
                  <a:pt x="174" y="344"/>
                </a:lnTo>
                <a:lnTo>
                  <a:pt x="194" y="356"/>
                </a:lnTo>
                <a:lnTo>
                  <a:pt x="212" y="348"/>
                </a:lnTo>
                <a:lnTo>
                  <a:pt x="214" y="348"/>
                </a:lnTo>
                <a:lnTo>
                  <a:pt x="216" y="348"/>
                </a:lnTo>
                <a:lnTo>
                  <a:pt x="242" y="368"/>
                </a:lnTo>
                <a:lnTo>
                  <a:pt x="246" y="368"/>
                </a:lnTo>
                <a:lnTo>
                  <a:pt x="252" y="360"/>
                </a:lnTo>
                <a:lnTo>
                  <a:pt x="254" y="360"/>
                </a:lnTo>
                <a:lnTo>
                  <a:pt x="254" y="358"/>
                </a:lnTo>
                <a:lnTo>
                  <a:pt x="256" y="358"/>
                </a:lnTo>
                <a:lnTo>
                  <a:pt x="270" y="360"/>
                </a:lnTo>
                <a:lnTo>
                  <a:pt x="274" y="334"/>
                </a:lnTo>
                <a:lnTo>
                  <a:pt x="294" y="368"/>
                </a:lnTo>
                <a:lnTo>
                  <a:pt x="310" y="370"/>
                </a:lnTo>
                <a:lnTo>
                  <a:pt x="312" y="370"/>
                </a:lnTo>
                <a:lnTo>
                  <a:pt x="314" y="370"/>
                </a:lnTo>
                <a:lnTo>
                  <a:pt x="314" y="372"/>
                </a:lnTo>
                <a:lnTo>
                  <a:pt x="314" y="382"/>
                </a:lnTo>
                <a:lnTo>
                  <a:pt x="320" y="380"/>
                </a:lnTo>
                <a:lnTo>
                  <a:pt x="346" y="346"/>
                </a:lnTo>
                <a:lnTo>
                  <a:pt x="358" y="362"/>
                </a:lnTo>
                <a:lnTo>
                  <a:pt x="358" y="356"/>
                </a:lnTo>
                <a:lnTo>
                  <a:pt x="366" y="340"/>
                </a:lnTo>
                <a:lnTo>
                  <a:pt x="372" y="328"/>
                </a:lnTo>
                <a:lnTo>
                  <a:pt x="392" y="328"/>
                </a:lnTo>
                <a:lnTo>
                  <a:pt x="396" y="304"/>
                </a:lnTo>
                <a:lnTo>
                  <a:pt x="398" y="304"/>
                </a:lnTo>
                <a:lnTo>
                  <a:pt x="400" y="306"/>
                </a:lnTo>
                <a:lnTo>
                  <a:pt x="414" y="308"/>
                </a:lnTo>
                <a:lnTo>
                  <a:pt x="416" y="300"/>
                </a:lnTo>
                <a:lnTo>
                  <a:pt x="410" y="288"/>
                </a:lnTo>
                <a:lnTo>
                  <a:pt x="410" y="286"/>
                </a:lnTo>
                <a:lnTo>
                  <a:pt x="414" y="276"/>
                </a:lnTo>
                <a:lnTo>
                  <a:pt x="414" y="274"/>
                </a:lnTo>
                <a:lnTo>
                  <a:pt x="416" y="274"/>
                </a:lnTo>
                <a:lnTo>
                  <a:pt x="458" y="252"/>
                </a:lnTo>
                <a:lnTo>
                  <a:pt x="456" y="230"/>
                </a:lnTo>
                <a:lnTo>
                  <a:pt x="456" y="228"/>
                </a:lnTo>
                <a:lnTo>
                  <a:pt x="464" y="212"/>
                </a:lnTo>
                <a:lnTo>
                  <a:pt x="466" y="210"/>
                </a:lnTo>
                <a:lnTo>
                  <a:pt x="478" y="180"/>
                </a:lnTo>
                <a:lnTo>
                  <a:pt x="490" y="168"/>
                </a:lnTo>
                <a:lnTo>
                  <a:pt x="496" y="156"/>
                </a:lnTo>
                <a:lnTo>
                  <a:pt x="502" y="146"/>
                </a:lnTo>
                <a:lnTo>
                  <a:pt x="496" y="134"/>
                </a:lnTo>
                <a:lnTo>
                  <a:pt x="496" y="132"/>
                </a:lnTo>
                <a:lnTo>
                  <a:pt x="496" y="120"/>
                </a:lnTo>
                <a:lnTo>
                  <a:pt x="490" y="120"/>
                </a:lnTo>
                <a:lnTo>
                  <a:pt x="478" y="126"/>
                </a:lnTo>
                <a:lnTo>
                  <a:pt x="472" y="128"/>
                </a:lnTo>
                <a:lnTo>
                  <a:pt x="468" y="128"/>
                </a:lnTo>
                <a:lnTo>
                  <a:pt x="460" y="126"/>
                </a:lnTo>
                <a:lnTo>
                  <a:pt x="454" y="122"/>
                </a:lnTo>
                <a:lnTo>
                  <a:pt x="452" y="118"/>
                </a:lnTo>
                <a:lnTo>
                  <a:pt x="450" y="114"/>
                </a:lnTo>
                <a:lnTo>
                  <a:pt x="452" y="98"/>
                </a:lnTo>
                <a:lnTo>
                  <a:pt x="446" y="98"/>
                </a:lnTo>
                <a:lnTo>
                  <a:pt x="442" y="102"/>
                </a:lnTo>
                <a:lnTo>
                  <a:pt x="432" y="112"/>
                </a:lnTo>
                <a:lnTo>
                  <a:pt x="428" y="114"/>
                </a:lnTo>
                <a:lnTo>
                  <a:pt x="424" y="114"/>
                </a:lnTo>
                <a:lnTo>
                  <a:pt x="422" y="108"/>
                </a:lnTo>
                <a:lnTo>
                  <a:pt x="422" y="100"/>
                </a:lnTo>
                <a:lnTo>
                  <a:pt x="422" y="92"/>
                </a:lnTo>
                <a:lnTo>
                  <a:pt x="424" y="88"/>
                </a:lnTo>
                <a:lnTo>
                  <a:pt x="426" y="86"/>
                </a:lnTo>
                <a:lnTo>
                  <a:pt x="428" y="86"/>
                </a:lnTo>
                <a:lnTo>
                  <a:pt x="444" y="58"/>
                </a:lnTo>
                <a:lnTo>
                  <a:pt x="448" y="48"/>
                </a:lnTo>
                <a:lnTo>
                  <a:pt x="450" y="36"/>
                </a:lnTo>
                <a:lnTo>
                  <a:pt x="442" y="28"/>
                </a:lnTo>
                <a:lnTo>
                  <a:pt x="440" y="22"/>
                </a:lnTo>
                <a:lnTo>
                  <a:pt x="440" y="12"/>
                </a:lnTo>
                <a:lnTo>
                  <a:pt x="440" y="8"/>
                </a:lnTo>
                <a:lnTo>
                  <a:pt x="438" y="4"/>
                </a:lnTo>
                <a:lnTo>
                  <a:pt x="434" y="0"/>
                </a:lnTo>
                <a:lnTo>
                  <a:pt x="432" y="2"/>
                </a:lnTo>
                <a:lnTo>
                  <a:pt x="430" y="6"/>
                </a:lnTo>
                <a:lnTo>
                  <a:pt x="426" y="8"/>
                </a:lnTo>
                <a:lnTo>
                  <a:pt x="422" y="10"/>
                </a:lnTo>
                <a:lnTo>
                  <a:pt x="416" y="8"/>
                </a:lnTo>
                <a:lnTo>
                  <a:pt x="410" y="8"/>
                </a:lnTo>
                <a:lnTo>
                  <a:pt x="402" y="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txBody>
          <a:bodyPr anchor="t">
            <a:noAutofit/>
          </a:bodyPr>
          <a:p>
            <a:pPr lvl="0" algn="l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sym typeface="+mn-ea"/>
            </a:endParaRPr>
          </a:p>
        </p:txBody>
      </p:sp>
      <p:sp>
        <p:nvSpPr>
          <p:cNvPr id="37" name="重庆"/>
          <p:cNvSpPr/>
          <p:nvPr>
            <p:custDataLst>
              <p:tags r:id="rId12"/>
            </p:custDataLst>
          </p:nvPr>
        </p:nvSpPr>
        <p:spPr bwMode="auto">
          <a:xfrm>
            <a:off x="4033520" y="4429125"/>
            <a:ext cx="598805" cy="608330"/>
          </a:xfrm>
          <a:custGeom>
            <a:avLst/>
            <a:gdLst>
              <a:gd name="T0" fmla="*/ 2147483646 w 284"/>
              <a:gd name="T1" fmla="*/ 2147483646 h 288"/>
              <a:gd name="T2" fmla="*/ 2147483646 w 284"/>
              <a:gd name="T3" fmla="*/ 2147483646 h 288"/>
              <a:gd name="T4" fmla="*/ 2147483646 w 284"/>
              <a:gd name="T5" fmla="*/ 2147483646 h 288"/>
              <a:gd name="T6" fmla="*/ 2147483646 w 284"/>
              <a:gd name="T7" fmla="*/ 2147483646 h 288"/>
              <a:gd name="T8" fmla="*/ 2147483646 w 284"/>
              <a:gd name="T9" fmla="*/ 2147483646 h 288"/>
              <a:gd name="T10" fmla="*/ 2147483646 w 284"/>
              <a:gd name="T11" fmla="*/ 2147483646 h 288"/>
              <a:gd name="T12" fmla="*/ 2147483646 w 284"/>
              <a:gd name="T13" fmla="*/ 2147483646 h 288"/>
              <a:gd name="T14" fmla="*/ 2147483646 w 284"/>
              <a:gd name="T15" fmla="*/ 2147483646 h 288"/>
              <a:gd name="T16" fmla="*/ 2147483646 w 284"/>
              <a:gd name="T17" fmla="*/ 2147483646 h 288"/>
              <a:gd name="T18" fmla="*/ 2147483646 w 284"/>
              <a:gd name="T19" fmla="*/ 2147483646 h 288"/>
              <a:gd name="T20" fmla="*/ 2147483646 w 284"/>
              <a:gd name="T21" fmla="*/ 2147483646 h 288"/>
              <a:gd name="T22" fmla="*/ 2147483646 w 284"/>
              <a:gd name="T23" fmla="*/ 2147483646 h 288"/>
              <a:gd name="T24" fmla="*/ 2147483646 w 284"/>
              <a:gd name="T25" fmla="*/ 2147483646 h 288"/>
              <a:gd name="T26" fmla="*/ 2147483646 w 284"/>
              <a:gd name="T27" fmla="*/ 2147483646 h 288"/>
              <a:gd name="T28" fmla="*/ 2147483646 w 284"/>
              <a:gd name="T29" fmla="*/ 2147483646 h 288"/>
              <a:gd name="T30" fmla="*/ 2147483646 w 284"/>
              <a:gd name="T31" fmla="*/ 2147483646 h 288"/>
              <a:gd name="T32" fmla="*/ 2147483646 w 284"/>
              <a:gd name="T33" fmla="*/ 2147483646 h 288"/>
              <a:gd name="T34" fmla="*/ 2147483646 w 284"/>
              <a:gd name="T35" fmla="*/ 2147483646 h 288"/>
              <a:gd name="T36" fmla="*/ 2147483646 w 284"/>
              <a:gd name="T37" fmla="*/ 2147483646 h 288"/>
              <a:gd name="T38" fmla="*/ 2147483646 w 284"/>
              <a:gd name="T39" fmla="*/ 2147483646 h 288"/>
              <a:gd name="T40" fmla="*/ 2147483646 w 284"/>
              <a:gd name="T41" fmla="*/ 2147483646 h 288"/>
              <a:gd name="T42" fmla="*/ 2147483646 w 284"/>
              <a:gd name="T43" fmla="*/ 2147483646 h 288"/>
              <a:gd name="T44" fmla="*/ 2147483646 w 284"/>
              <a:gd name="T45" fmla="*/ 2147483646 h 288"/>
              <a:gd name="T46" fmla="*/ 2147483646 w 284"/>
              <a:gd name="T47" fmla="*/ 2147483646 h 288"/>
              <a:gd name="T48" fmla="*/ 2147483646 w 284"/>
              <a:gd name="T49" fmla="*/ 2147483646 h 288"/>
              <a:gd name="T50" fmla="*/ 2147483646 w 284"/>
              <a:gd name="T51" fmla="*/ 2147483646 h 288"/>
              <a:gd name="T52" fmla="*/ 2147483646 w 284"/>
              <a:gd name="T53" fmla="*/ 2147483646 h 288"/>
              <a:gd name="T54" fmla="*/ 2147483646 w 284"/>
              <a:gd name="T55" fmla="*/ 2147483646 h 288"/>
              <a:gd name="T56" fmla="*/ 2147483646 w 284"/>
              <a:gd name="T57" fmla="*/ 2147483646 h 288"/>
              <a:gd name="T58" fmla="*/ 2147483646 w 284"/>
              <a:gd name="T59" fmla="*/ 2147483646 h 288"/>
              <a:gd name="T60" fmla="*/ 2147483646 w 284"/>
              <a:gd name="T61" fmla="*/ 2147483646 h 288"/>
              <a:gd name="T62" fmla="*/ 2147483646 w 284"/>
              <a:gd name="T63" fmla="*/ 2147483646 h 288"/>
              <a:gd name="T64" fmla="*/ 2147483646 w 284"/>
              <a:gd name="T65" fmla="*/ 2147483646 h 288"/>
              <a:gd name="T66" fmla="*/ 2147483646 w 284"/>
              <a:gd name="T67" fmla="*/ 2147483646 h 288"/>
              <a:gd name="T68" fmla="*/ 2147483646 w 284"/>
              <a:gd name="T69" fmla="*/ 2147483646 h 288"/>
              <a:gd name="T70" fmla="*/ 2147483646 w 284"/>
              <a:gd name="T71" fmla="*/ 2147483646 h 288"/>
              <a:gd name="T72" fmla="*/ 2147483646 w 284"/>
              <a:gd name="T73" fmla="*/ 2147483646 h 288"/>
              <a:gd name="T74" fmla="*/ 2147483646 w 284"/>
              <a:gd name="T75" fmla="*/ 2147483646 h 288"/>
              <a:gd name="T76" fmla="*/ 2147483646 w 284"/>
              <a:gd name="T77" fmla="*/ 2147483646 h 288"/>
              <a:gd name="T78" fmla="*/ 2147483646 w 284"/>
              <a:gd name="T79" fmla="*/ 2147483646 h 288"/>
              <a:gd name="T80" fmla="*/ 2147483646 w 284"/>
              <a:gd name="T81" fmla="*/ 2147483646 h 288"/>
              <a:gd name="T82" fmla="*/ 2147483646 w 284"/>
              <a:gd name="T83" fmla="*/ 2147483646 h 288"/>
              <a:gd name="T84" fmla="*/ 2147483646 w 284"/>
              <a:gd name="T85" fmla="*/ 2147483646 h 288"/>
              <a:gd name="T86" fmla="*/ 2147483646 w 284"/>
              <a:gd name="T87" fmla="*/ 2147483646 h 288"/>
              <a:gd name="T88" fmla="*/ 2147483646 w 284"/>
              <a:gd name="T89" fmla="*/ 2147483646 h 288"/>
              <a:gd name="T90" fmla="*/ 2147483646 w 284"/>
              <a:gd name="T91" fmla="*/ 2147483646 h 288"/>
              <a:gd name="T92" fmla="*/ 2147483646 w 284"/>
              <a:gd name="T93" fmla="*/ 2147483646 h 288"/>
              <a:gd name="T94" fmla="*/ 2147483646 w 284"/>
              <a:gd name="T95" fmla="*/ 2147483646 h 288"/>
              <a:gd name="T96" fmla="*/ 2147483646 w 284"/>
              <a:gd name="T97" fmla="*/ 2147483646 h 288"/>
              <a:gd name="T98" fmla="*/ 2147483646 w 284"/>
              <a:gd name="T99" fmla="*/ 2147483646 h 288"/>
              <a:gd name="T100" fmla="*/ 2147483646 w 284"/>
              <a:gd name="T101" fmla="*/ 2147483646 h 288"/>
              <a:gd name="T102" fmla="*/ 2147483646 w 284"/>
              <a:gd name="T103" fmla="*/ 2147483646 h 28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84" h="288">
                <a:moveTo>
                  <a:pt x="284" y="58"/>
                </a:moveTo>
                <a:lnTo>
                  <a:pt x="278" y="44"/>
                </a:lnTo>
                <a:lnTo>
                  <a:pt x="268" y="32"/>
                </a:lnTo>
                <a:lnTo>
                  <a:pt x="260" y="30"/>
                </a:lnTo>
                <a:lnTo>
                  <a:pt x="258" y="30"/>
                </a:lnTo>
                <a:lnTo>
                  <a:pt x="258" y="28"/>
                </a:lnTo>
                <a:lnTo>
                  <a:pt x="250" y="24"/>
                </a:lnTo>
                <a:lnTo>
                  <a:pt x="248" y="24"/>
                </a:lnTo>
                <a:lnTo>
                  <a:pt x="244" y="26"/>
                </a:lnTo>
                <a:lnTo>
                  <a:pt x="234" y="28"/>
                </a:lnTo>
                <a:lnTo>
                  <a:pt x="232" y="26"/>
                </a:lnTo>
                <a:lnTo>
                  <a:pt x="222" y="22"/>
                </a:lnTo>
                <a:lnTo>
                  <a:pt x="220" y="22"/>
                </a:lnTo>
                <a:lnTo>
                  <a:pt x="220" y="20"/>
                </a:lnTo>
                <a:lnTo>
                  <a:pt x="212" y="12"/>
                </a:lnTo>
                <a:lnTo>
                  <a:pt x="204" y="4"/>
                </a:lnTo>
                <a:lnTo>
                  <a:pt x="196" y="0"/>
                </a:lnTo>
                <a:lnTo>
                  <a:pt x="188" y="8"/>
                </a:lnTo>
                <a:lnTo>
                  <a:pt x="176" y="16"/>
                </a:lnTo>
                <a:lnTo>
                  <a:pt x="172" y="40"/>
                </a:lnTo>
                <a:lnTo>
                  <a:pt x="162" y="58"/>
                </a:lnTo>
                <a:lnTo>
                  <a:pt x="162" y="60"/>
                </a:lnTo>
                <a:lnTo>
                  <a:pt x="154" y="68"/>
                </a:lnTo>
                <a:lnTo>
                  <a:pt x="144" y="86"/>
                </a:lnTo>
                <a:lnTo>
                  <a:pt x="144" y="88"/>
                </a:lnTo>
                <a:lnTo>
                  <a:pt x="124" y="104"/>
                </a:lnTo>
                <a:lnTo>
                  <a:pt x="116" y="118"/>
                </a:lnTo>
                <a:lnTo>
                  <a:pt x="114" y="120"/>
                </a:lnTo>
                <a:lnTo>
                  <a:pt x="110" y="124"/>
                </a:lnTo>
                <a:lnTo>
                  <a:pt x="96" y="132"/>
                </a:lnTo>
                <a:lnTo>
                  <a:pt x="88" y="144"/>
                </a:lnTo>
                <a:lnTo>
                  <a:pt x="74" y="164"/>
                </a:lnTo>
                <a:lnTo>
                  <a:pt x="72" y="164"/>
                </a:lnTo>
                <a:lnTo>
                  <a:pt x="8" y="160"/>
                </a:lnTo>
                <a:lnTo>
                  <a:pt x="0" y="168"/>
                </a:lnTo>
                <a:lnTo>
                  <a:pt x="0" y="180"/>
                </a:lnTo>
                <a:lnTo>
                  <a:pt x="6" y="208"/>
                </a:lnTo>
                <a:lnTo>
                  <a:pt x="20" y="226"/>
                </a:lnTo>
                <a:lnTo>
                  <a:pt x="32" y="232"/>
                </a:lnTo>
                <a:lnTo>
                  <a:pt x="32" y="234"/>
                </a:lnTo>
                <a:lnTo>
                  <a:pt x="40" y="244"/>
                </a:lnTo>
                <a:lnTo>
                  <a:pt x="42" y="252"/>
                </a:lnTo>
                <a:lnTo>
                  <a:pt x="42" y="262"/>
                </a:lnTo>
                <a:lnTo>
                  <a:pt x="38" y="266"/>
                </a:lnTo>
                <a:lnTo>
                  <a:pt x="40" y="268"/>
                </a:lnTo>
                <a:lnTo>
                  <a:pt x="44" y="268"/>
                </a:lnTo>
                <a:lnTo>
                  <a:pt x="48" y="258"/>
                </a:lnTo>
                <a:lnTo>
                  <a:pt x="50" y="258"/>
                </a:lnTo>
                <a:lnTo>
                  <a:pt x="62" y="262"/>
                </a:lnTo>
                <a:lnTo>
                  <a:pt x="64" y="266"/>
                </a:lnTo>
                <a:lnTo>
                  <a:pt x="70" y="266"/>
                </a:lnTo>
                <a:lnTo>
                  <a:pt x="68" y="260"/>
                </a:lnTo>
                <a:lnTo>
                  <a:pt x="76" y="246"/>
                </a:lnTo>
                <a:lnTo>
                  <a:pt x="78" y="244"/>
                </a:lnTo>
                <a:lnTo>
                  <a:pt x="80" y="242"/>
                </a:lnTo>
                <a:lnTo>
                  <a:pt x="88" y="242"/>
                </a:lnTo>
                <a:lnTo>
                  <a:pt x="102" y="242"/>
                </a:lnTo>
                <a:lnTo>
                  <a:pt x="110" y="232"/>
                </a:lnTo>
                <a:lnTo>
                  <a:pt x="110" y="222"/>
                </a:lnTo>
                <a:lnTo>
                  <a:pt x="112" y="212"/>
                </a:lnTo>
                <a:lnTo>
                  <a:pt x="114" y="210"/>
                </a:lnTo>
                <a:lnTo>
                  <a:pt x="120" y="206"/>
                </a:lnTo>
                <a:lnTo>
                  <a:pt x="122" y="206"/>
                </a:lnTo>
                <a:lnTo>
                  <a:pt x="134" y="208"/>
                </a:lnTo>
                <a:lnTo>
                  <a:pt x="134" y="210"/>
                </a:lnTo>
                <a:lnTo>
                  <a:pt x="136" y="220"/>
                </a:lnTo>
                <a:lnTo>
                  <a:pt x="136" y="224"/>
                </a:lnTo>
                <a:lnTo>
                  <a:pt x="138" y="232"/>
                </a:lnTo>
                <a:lnTo>
                  <a:pt x="140" y="232"/>
                </a:lnTo>
                <a:lnTo>
                  <a:pt x="144" y="226"/>
                </a:lnTo>
                <a:lnTo>
                  <a:pt x="152" y="216"/>
                </a:lnTo>
                <a:lnTo>
                  <a:pt x="160" y="212"/>
                </a:lnTo>
                <a:lnTo>
                  <a:pt x="162" y="212"/>
                </a:lnTo>
                <a:lnTo>
                  <a:pt x="162" y="210"/>
                </a:lnTo>
                <a:lnTo>
                  <a:pt x="172" y="214"/>
                </a:lnTo>
                <a:lnTo>
                  <a:pt x="174" y="214"/>
                </a:lnTo>
                <a:lnTo>
                  <a:pt x="176" y="214"/>
                </a:lnTo>
                <a:lnTo>
                  <a:pt x="180" y="226"/>
                </a:lnTo>
                <a:lnTo>
                  <a:pt x="180" y="236"/>
                </a:lnTo>
                <a:lnTo>
                  <a:pt x="188" y="252"/>
                </a:lnTo>
                <a:lnTo>
                  <a:pt x="188" y="254"/>
                </a:lnTo>
                <a:lnTo>
                  <a:pt x="188" y="264"/>
                </a:lnTo>
                <a:lnTo>
                  <a:pt x="192" y="270"/>
                </a:lnTo>
                <a:lnTo>
                  <a:pt x="194" y="270"/>
                </a:lnTo>
                <a:lnTo>
                  <a:pt x="196" y="266"/>
                </a:lnTo>
                <a:lnTo>
                  <a:pt x="198" y="264"/>
                </a:lnTo>
                <a:lnTo>
                  <a:pt x="208" y="270"/>
                </a:lnTo>
                <a:lnTo>
                  <a:pt x="208" y="272"/>
                </a:lnTo>
                <a:lnTo>
                  <a:pt x="212" y="286"/>
                </a:lnTo>
                <a:lnTo>
                  <a:pt x="216" y="288"/>
                </a:lnTo>
                <a:lnTo>
                  <a:pt x="216" y="286"/>
                </a:lnTo>
                <a:lnTo>
                  <a:pt x="220" y="276"/>
                </a:lnTo>
                <a:lnTo>
                  <a:pt x="222" y="274"/>
                </a:lnTo>
                <a:lnTo>
                  <a:pt x="224" y="274"/>
                </a:lnTo>
                <a:lnTo>
                  <a:pt x="228" y="270"/>
                </a:lnTo>
                <a:lnTo>
                  <a:pt x="230" y="270"/>
                </a:lnTo>
                <a:lnTo>
                  <a:pt x="236" y="270"/>
                </a:lnTo>
                <a:lnTo>
                  <a:pt x="236" y="266"/>
                </a:lnTo>
                <a:lnTo>
                  <a:pt x="236" y="264"/>
                </a:lnTo>
                <a:lnTo>
                  <a:pt x="232" y="226"/>
                </a:lnTo>
                <a:lnTo>
                  <a:pt x="216" y="202"/>
                </a:lnTo>
                <a:lnTo>
                  <a:pt x="188" y="168"/>
                </a:lnTo>
                <a:lnTo>
                  <a:pt x="186" y="168"/>
                </a:lnTo>
                <a:lnTo>
                  <a:pt x="184" y="146"/>
                </a:lnTo>
                <a:lnTo>
                  <a:pt x="176" y="128"/>
                </a:lnTo>
                <a:lnTo>
                  <a:pt x="174" y="128"/>
                </a:lnTo>
                <a:lnTo>
                  <a:pt x="176" y="126"/>
                </a:lnTo>
                <a:lnTo>
                  <a:pt x="180" y="104"/>
                </a:lnTo>
                <a:lnTo>
                  <a:pt x="182" y="104"/>
                </a:lnTo>
                <a:lnTo>
                  <a:pt x="184" y="104"/>
                </a:lnTo>
                <a:lnTo>
                  <a:pt x="234" y="102"/>
                </a:lnTo>
                <a:lnTo>
                  <a:pt x="260" y="88"/>
                </a:lnTo>
                <a:lnTo>
                  <a:pt x="262" y="86"/>
                </a:lnTo>
                <a:lnTo>
                  <a:pt x="274" y="82"/>
                </a:lnTo>
                <a:lnTo>
                  <a:pt x="278" y="78"/>
                </a:lnTo>
                <a:lnTo>
                  <a:pt x="280" y="76"/>
                </a:lnTo>
                <a:lnTo>
                  <a:pt x="282" y="68"/>
                </a:lnTo>
                <a:lnTo>
                  <a:pt x="284" y="5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38" name="陕西"/>
          <p:cNvSpPr/>
          <p:nvPr>
            <p:custDataLst>
              <p:tags r:id="rId13"/>
            </p:custDataLst>
          </p:nvPr>
        </p:nvSpPr>
        <p:spPr bwMode="auto">
          <a:xfrm>
            <a:off x="4033520" y="3249295"/>
            <a:ext cx="683260" cy="1217930"/>
          </a:xfrm>
          <a:custGeom>
            <a:avLst/>
            <a:gdLst>
              <a:gd name="T0" fmla="*/ 2147483646 w 324"/>
              <a:gd name="T1" fmla="*/ 2147483646 h 578"/>
              <a:gd name="T2" fmla="*/ 2147483646 w 324"/>
              <a:gd name="T3" fmla="*/ 2147483646 h 578"/>
              <a:gd name="T4" fmla="*/ 2147483646 w 324"/>
              <a:gd name="T5" fmla="*/ 2147483646 h 578"/>
              <a:gd name="T6" fmla="*/ 2147483646 w 324"/>
              <a:gd name="T7" fmla="*/ 2147483646 h 578"/>
              <a:gd name="T8" fmla="*/ 2147483646 w 324"/>
              <a:gd name="T9" fmla="*/ 2147483646 h 578"/>
              <a:gd name="T10" fmla="*/ 2147483646 w 324"/>
              <a:gd name="T11" fmla="*/ 2147483646 h 578"/>
              <a:gd name="T12" fmla="*/ 2147483646 w 324"/>
              <a:gd name="T13" fmla="*/ 2147483646 h 578"/>
              <a:gd name="T14" fmla="*/ 2147483646 w 324"/>
              <a:gd name="T15" fmla="*/ 2147483646 h 578"/>
              <a:gd name="T16" fmla="*/ 2147483646 w 324"/>
              <a:gd name="T17" fmla="*/ 2147483646 h 578"/>
              <a:gd name="T18" fmla="*/ 2147483646 w 324"/>
              <a:gd name="T19" fmla="*/ 2147483646 h 578"/>
              <a:gd name="T20" fmla="*/ 2147483646 w 324"/>
              <a:gd name="T21" fmla="*/ 2147483646 h 578"/>
              <a:gd name="T22" fmla="*/ 2147483646 w 324"/>
              <a:gd name="T23" fmla="*/ 2147483646 h 578"/>
              <a:gd name="T24" fmla="*/ 2147483646 w 324"/>
              <a:gd name="T25" fmla="*/ 2147483646 h 578"/>
              <a:gd name="T26" fmla="*/ 2147483646 w 324"/>
              <a:gd name="T27" fmla="*/ 2147483646 h 578"/>
              <a:gd name="T28" fmla="*/ 2147483646 w 324"/>
              <a:gd name="T29" fmla="*/ 2147483646 h 578"/>
              <a:gd name="T30" fmla="*/ 2147483646 w 324"/>
              <a:gd name="T31" fmla="*/ 2147483646 h 578"/>
              <a:gd name="T32" fmla="*/ 2147483646 w 324"/>
              <a:gd name="T33" fmla="*/ 2147483646 h 578"/>
              <a:gd name="T34" fmla="*/ 2147483646 w 324"/>
              <a:gd name="T35" fmla="*/ 2147483646 h 578"/>
              <a:gd name="T36" fmla="*/ 2147483646 w 324"/>
              <a:gd name="T37" fmla="*/ 2147483646 h 578"/>
              <a:gd name="T38" fmla="*/ 2147483646 w 324"/>
              <a:gd name="T39" fmla="*/ 2147483646 h 578"/>
              <a:gd name="T40" fmla="*/ 2147483646 w 324"/>
              <a:gd name="T41" fmla="*/ 2147483646 h 578"/>
              <a:gd name="T42" fmla="*/ 2147483646 w 324"/>
              <a:gd name="T43" fmla="*/ 2147483646 h 578"/>
              <a:gd name="T44" fmla="*/ 2147483646 w 324"/>
              <a:gd name="T45" fmla="*/ 2147483646 h 578"/>
              <a:gd name="T46" fmla="*/ 2147483646 w 324"/>
              <a:gd name="T47" fmla="*/ 2147483646 h 578"/>
              <a:gd name="T48" fmla="*/ 2147483646 w 324"/>
              <a:gd name="T49" fmla="*/ 2147483646 h 578"/>
              <a:gd name="T50" fmla="*/ 2147483646 w 324"/>
              <a:gd name="T51" fmla="*/ 2147483646 h 578"/>
              <a:gd name="T52" fmla="*/ 2147483646 w 324"/>
              <a:gd name="T53" fmla="*/ 2147483646 h 578"/>
              <a:gd name="T54" fmla="*/ 2147483646 w 324"/>
              <a:gd name="T55" fmla="*/ 2147483646 h 578"/>
              <a:gd name="T56" fmla="*/ 2147483646 w 324"/>
              <a:gd name="T57" fmla="*/ 2147483646 h 578"/>
              <a:gd name="T58" fmla="*/ 2147483646 w 324"/>
              <a:gd name="T59" fmla="*/ 2147483646 h 578"/>
              <a:gd name="T60" fmla="*/ 2147483646 w 324"/>
              <a:gd name="T61" fmla="*/ 2147483646 h 578"/>
              <a:gd name="T62" fmla="*/ 2147483646 w 324"/>
              <a:gd name="T63" fmla="*/ 2147483646 h 578"/>
              <a:gd name="T64" fmla="*/ 2147483646 w 324"/>
              <a:gd name="T65" fmla="*/ 2147483646 h 578"/>
              <a:gd name="T66" fmla="*/ 2147483646 w 324"/>
              <a:gd name="T67" fmla="*/ 2147483646 h 578"/>
              <a:gd name="T68" fmla="*/ 2147483646 w 324"/>
              <a:gd name="T69" fmla="*/ 2147483646 h 578"/>
              <a:gd name="T70" fmla="*/ 2147483646 w 324"/>
              <a:gd name="T71" fmla="*/ 2147483646 h 578"/>
              <a:gd name="T72" fmla="*/ 2147483646 w 324"/>
              <a:gd name="T73" fmla="*/ 2147483646 h 578"/>
              <a:gd name="T74" fmla="*/ 2147483646 w 324"/>
              <a:gd name="T75" fmla="*/ 2147483646 h 578"/>
              <a:gd name="T76" fmla="*/ 2147483646 w 324"/>
              <a:gd name="T77" fmla="*/ 2147483646 h 578"/>
              <a:gd name="T78" fmla="*/ 2147483646 w 324"/>
              <a:gd name="T79" fmla="*/ 2147483646 h 578"/>
              <a:gd name="T80" fmla="*/ 2147483646 w 324"/>
              <a:gd name="T81" fmla="*/ 2147483646 h 578"/>
              <a:gd name="T82" fmla="*/ 2147483646 w 324"/>
              <a:gd name="T83" fmla="*/ 2147483646 h 578"/>
              <a:gd name="T84" fmla="*/ 2147483646 w 324"/>
              <a:gd name="T85" fmla="*/ 2147483646 h 578"/>
              <a:gd name="T86" fmla="*/ 2147483646 w 324"/>
              <a:gd name="T87" fmla="*/ 2147483646 h 578"/>
              <a:gd name="T88" fmla="*/ 2147483646 w 324"/>
              <a:gd name="T89" fmla="*/ 2147483646 h 578"/>
              <a:gd name="T90" fmla="*/ 2147483646 w 324"/>
              <a:gd name="T91" fmla="*/ 2147483646 h 578"/>
              <a:gd name="T92" fmla="*/ 2147483646 w 324"/>
              <a:gd name="T93" fmla="*/ 2147483646 h 578"/>
              <a:gd name="T94" fmla="*/ 2147483646 w 324"/>
              <a:gd name="T95" fmla="*/ 2147483646 h 578"/>
              <a:gd name="T96" fmla="*/ 2147483646 w 324"/>
              <a:gd name="T97" fmla="*/ 2147483646 h 578"/>
              <a:gd name="T98" fmla="*/ 2147483646 w 324"/>
              <a:gd name="T99" fmla="*/ 2147483646 h 578"/>
              <a:gd name="T100" fmla="*/ 2147483646 w 324"/>
              <a:gd name="T101" fmla="*/ 2147483646 h 57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324" h="578">
                <a:moveTo>
                  <a:pt x="108" y="132"/>
                </a:moveTo>
                <a:lnTo>
                  <a:pt x="104" y="130"/>
                </a:lnTo>
                <a:lnTo>
                  <a:pt x="96" y="180"/>
                </a:lnTo>
                <a:lnTo>
                  <a:pt x="108" y="196"/>
                </a:lnTo>
                <a:lnTo>
                  <a:pt x="122" y="200"/>
                </a:lnTo>
                <a:lnTo>
                  <a:pt x="124" y="202"/>
                </a:lnTo>
                <a:lnTo>
                  <a:pt x="140" y="216"/>
                </a:lnTo>
                <a:lnTo>
                  <a:pt x="164" y="220"/>
                </a:lnTo>
                <a:lnTo>
                  <a:pt x="176" y="228"/>
                </a:lnTo>
                <a:lnTo>
                  <a:pt x="176" y="230"/>
                </a:lnTo>
                <a:lnTo>
                  <a:pt x="186" y="244"/>
                </a:lnTo>
                <a:lnTo>
                  <a:pt x="188" y="244"/>
                </a:lnTo>
                <a:lnTo>
                  <a:pt x="186" y="246"/>
                </a:lnTo>
                <a:lnTo>
                  <a:pt x="178" y="260"/>
                </a:lnTo>
                <a:lnTo>
                  <a:pt x="178" y="264"/>
                </a:lnTo>
                <a:lnTo>
                  <a:pt x="176" y="272"/>
                </a:lnTo>
                <a:lnTo>
                  <a:pt x="178" y="272"/>
                </a:lnTo>
                <a:lnTo>
                  <a:pt x="178" y="286"/>
                </a:lnTo>
                <a:lnTo>
                  <a:pt x="176" y="288"/>
                </a:lnTo>
                <a:lnTo>
                  <a:pt x="170" y="312"/>
                </a:lnTo>
                <a:lnTo>
                  <a:pt x="168" y="316"/>
                </a:lnTo>
                <a:lnTo>
                  <a:pt x="164" y="314"/>
                </a:lnTo>
                <a:lnTo>
                  <a:pt x="154" y="312"/>
                </a:lnTo>
                <a:lnTo>
                  <a:pt x="140" y="312"/>
                </a:lnTo>
                <a:lnTo>
                  <a:pt x="128" y="316"/>
                </a:lnTo>
                <a:lnTo>
                  <a:pt x="116" y="328"/>
                </a:lnTo>
                <a:lnTo>
                  <a:pt x="112" y="332"/>
                </a:lnTo>
                <a:lnTo>
                  <a:pt x="130" y="340"/>
                </a:lnTo>
                <a:lnTo>
                  <a:pt x="128" y="344"/>
                </a:lnTo>
                <a:lnTo>
                  <a:pt x="124" y="350"/>
                </a:lnTo>
                <a:lnTo>
                  <a:pt x="116" y="354"/>
                </a:lnTo>
                <a:lnTo>
                  <a:pt x="106" y="354"/>
                </a:lnTo>
                <a:lnTo>
                  <a:pt x="88" y="348"/>
                </a:lnTo>
                <a:lnTo>
                  <a:pt x="70" y="338"/>
                </a:lnTo>
                <a:lnTo>
                  <a:pt x="64" y="338"/>
                </a:lnTo>
                <a:lnTo>
                  <a:pt x="44" y="366"/>
                </a:lnTo>
                <a:lnTo>
                  <a:pt x="40" y="376"/>
                </a:lnTo>
                <a:lnTo>
                  <a:pt x="40" y="392"/>
                </a:lnTo>
                <a:lnTo>
                  <a:pt x="48" y="406"/>
                </a:lnTo>
                <a:lnTo>
                  <a:pt x="48" y="408"/>
                </a:lnTo>
                <a:lnTo>
                  <a:pt x="52" y="420"/>
                </a:lnTo>
                <a:lnTo>
                  <a:pt x="52" y="422"/>
                </a:lnTo>
                <a:lnTo>
                  <a:pt x="52" y="440"/>
                </a:lnTo>
                <a:lnTo>
                  <a:pt x="52" y="442"/>
                </a:lnTo>
                <a:lnTo>
                  <a:pt x="54" y="444"/>
                </a:lnTo>
                <a:lnTo>
                  <a:pt x="40" y="446"/>
                </a:lnTo>
                <a:lnTo>
                  <a:pt x="16" y="446"/>
                </a:lnTo>
                <a:lnTo>
                  <a:pt x="6" y="454"/>
                </a:lnTo>
                <a:lnTo>
                  <a:pt x="0" y="462"/>
                </a:lnTo>
                <a:lnTo>
                  <a:pt x="2" y="462"/>
                </a:lnTo>
                <a:lnTo>
                  <a:pt x="6" y="486"/>
                </a:lnTo>
                <a:lnTo>
                  <a:pt x="8" y="486"/>
                </a:lnTo>
                <a:lnTo>
                  <a:pt x="8" y="496"/>
                </a:lnTo>
                <a:lnTo>
                  <a:pt x="12" y="508"/>
                </a:lnTo>
                <a:lnTo>
                  <a:pt x="30" y="518"/>
                </a:lnTo>
                <a:lnTo>
                  <a:pt x="54" y="512"/>
                </a:lnTo>
                <a:lnTo>
                  <a:pt x="66" y="504"/>
                </a:lnTo>
                <a:lnTo>
                  <a:pt x="68" y="504"/>
                </a:lnTo>
                <a:lnTo>
                  <a:pt x="80" y="504"/>
                </a:lnTo>
                <a:lnTo>
                  <a:pt x="86" y="520"/>
                </a:lnTo>
                <a:lnTo>
                  <a:pt x="92" y="526"/>
                </a:lnTo>
                <a:lnTo>
                  <a:pt x="94" y="532"/>
                </a:lnTo>
                <a:lnTo>
                  <a:pt x="100" y="532"/>
                </a:lnTo>
                <a:lnTo>
                  <a:pt x="102" y="532"/>
                </a:lnTo>
                <a:lnTo>
                  <a:pt x="104" y="532"/>
                </a:lnTo>
                <a:lnTo>
                  <a:pt x="104" y="530"/>
                </a:lnTo>
                <a:lnTo>
                  <a:pt x="116" y="520"/>
                </a:lnTo>
                <a:lnTo>
                  <a:pt x="126" y="540"/>
                </a:lnTo>
                <a:lnTo>
                  <a:pt x="136" y="546"/>
                </a:lnTo>
                <a:lnTo>
                  <a:pt x="152" y="546"/>
                </a:lnTo>
                <a:lnTo>
                  <a:pt x="164" y="544"/>
                </a:lnTo>
                <a:lnTo>
                  <a:pt x="168" y="544"/>
                </a:lnTo>
                <a:lnTo>
                  <a:pt x="196" y="548"/>
                </a:lnTo>
                <a:lnTo>
                  <a:pt x="196" y="550"/>
                </a:lnTo>
                <a:lnTo>
                  <a:pt x="208" y="556"/>
                </a:lnTo>
                <a:lnTo>
                  <a:pt x="208" y="558"/>
                </a:lnTo>
                <a:lnTo>
                  <a:pt x="220" y="566"/>
                </a:lnTo>
                <a:lnTo>
                  <a:pt x="226" y="574"/>
                </a:lnTo>
                <a:lnTo>
                  <a:pt x="234" y="578"/>
                </a:lnTo>
                <a:lnTo>
                  <a:pt x="248" y="576"/>
                </a:lnTo>
                <a:lnTo>
                  <a:pt x="248" y="560"/>
                </a:lnTo>
                <a:lnTo>
                  <a:pt x="240" y="548"/>
                </a:lnTo>
                <a:lnTo>
                  <a:pt x="236" y="526"/>
                </a:lnTo>
                <a:lnTo>
                  <a:pt x="246" y="516"/>
                </a:lnTo>
                <a:lnTo>
                  <a:pt x="248" y="514"/>
                </a:lnTo>
                <a:lnTo>
                  <a:pt x="258" y="512"/>
                </a:lnTo>
                <a:lnTo>
                  <a:pt x="268" y="512"/>
                </a:lnTo>
                <a:lnTo>
                  <a:pt x="272" y="508"/>
                </a:lnTo>
                <a:lnTo>
                  <a:pt x="264" y="500"/>
                </a:lnTo>
                <a:lnTo>
                  <a:pt x="242" y="484"/>
                </a:lnTo>
                <a:lnTo>
                  <a:pt x="236" y="476"/>
                </a:lnTo>
                <a:lnTo>
                  <a:pt x="234" y="474"/>
                </a:lnTo>
                <a:lnTo>
                  <a:pt x="236" y="472"/>
                </a:lnTo>
                <a:lnTo>
                  <a:pt x="242" y="460"/>
                </a:lnTo>
                <a:lnTo>
                  <a:pt x="244" y="462"/>
                </a:lnTo>
                <a:lnTo>
                  <a:pt x="260" y="466"/>
                </a:lnTo>
                <a:lnTo>
                  <a:pt x="302" y="464"/>
                </a:lnTo>
                <a:lnTo>
                  <a:pt x="302" y="466"/>
                </a:lnTo>
                <a:lnTo>
                  <a:pt x="304" y="466"/>
                </a:lnTo>
                <a:lnTo>
                  <a:pt x="316" y="470"/>
                </a:lnTo>
                <a:lnTo>
                  <a:pt x="324" y="462"/>
                </a:lnTo>
                <a:lnTo>
                  <a:pt x="320" y="438"/>
                </a:lnTo>
                <a:lnTo>
                  <a:pt x="304" y="428"/>
                </a:lnTo>
                <a:lnTo>
                  <a:pt x="300" y="424"/>
                </a:lnTo>
                <a:lnTo>
                  <a:pt x="296" y="420"/>
                </a:lnTo>
                <a:lnTo>
                  <a:pt x="292" y="410"/>
                </a:lnTo>
                <a:lnTo>
                  <a:pt x="290" y="394"/>
                </a:lnTo>
                <a:lnTo>
                  <a:pt x="290" y="374"/>
                </a:lnTo>
                <a:lnTo>
                  <a:pt x="276" y="368"/>
                </a:lnTo>
                <a:lnTo>
                  <a:pt x="274" y="368"/>
                </a:lnTo>
                <a:lnTo>
                  <a:pt x="274" y="366"/>
                </a:lnTo>
                <a:lnTo>
                  <a:pt x="274" y="364"/>
                </a:lnTo>
                <a:lnTo>
                  <a:pt x="272" y="344"/>
                </a:lnTo>
                <a:lnTo>
                  <a:pt x="288" y="262"/>
                </a:lnTo>
                <a:lnTo>
                  <a:pt x="280" y="232"/>
                </a:lnTo>
                <a:lnTo>
                  <a:pt x="278" y="214"/>
                </a:lnTo>
                <a:lnTo>
                  <a:pt x="276" y="190"/>
                </a:lnTo>
                <a:lnTo>
                  <a:pt x="278" y="164"/>
                </a:lnTo>
                <a:lnTo>
                  <a:pt x="278" y="162"/>
                </a:lnTo>
                <a:lnTo>
                  <a:pt x="280" y="160"/>
                </a:lnTo>
                <a:lnTo>
                  <a:pt x="296" y="148"/>
                </a:lnTo>
                <a:lnTo>
                  <a:pt x="296" y="136"/>
                </a:lnTo>
                <a:lnTo>
                  <a:pt x="294" y="130"/>
                </a:lnTo>
                <a:lnTo>
                  <a:pt x="290" y="122"/>
                </a:lnTo>
                <a:lnTo>
                  <a:pt x="280" y="110"/>
                </a:lnTo>
                <a:lnTo>
                  <a:pt x="278" y="110"/>
                </a:lnTo>
                <a:lnTo>
                  <a:pt x="278" y="108"/>
                </a:lnTo>
                <a:lnTo>
                  <a:pt x="276" y="88"/>
                </a:lnTo>
                <a:lnTo>
                  <a:pt x="276" y="86"/>
                </a:lnTo>
                <a:lnTo>
                  <a:pt x="298" y="60"/>
                </a:lnTo>
                <a:lnTo>
                  <a:pt x="298" y="48"/>
                </a:lnTo>
                <a:lnTo>
                  <a:pt x="292" y="36"/>
                </a:lnTo>
                <a:lnTo>
                  <a:pt x="290" y="34"/>
                </a:lnTo>
                <a:lnTo>
                  <a:pt x="300" y="20"/>
                </a:lnTo>
                <a:lnTo>
                  <a:pt x="302" y="20"/>
                </a:lnTo>
                <a:lnTo>
                  <a:pt x="312" y="12"/>
                </a:lnTo>
                <a:lnTo>
                  <a:pt x="312" y="0"/>
                </a:lnTo>
                <a:lnTo>
                  <a:pt x="306" y="0"/>
                </a:lnTo>
                <a:lnTo>
                  <a:pt x="296" y="0"/>
                </a:lnTo>
                <a:lnTo>
                  <a:pt x="292" y="18"/>
                </a:lnTo>
                <a:lnTo>
                  <a:pt x="290" y="18"/>
                </a:lnTo>
                <a:lnTo>
                  <a:pt x="268" y="10"/>
                </a:lnTo>
                <a:lnTo>
                  <a:pt x="256" y="8"/>
                </a:lnTo>
                <a:lnTo>
                  <a:pt x="260" y="28"/>
                </a:lnTo>
                <a:lnTo>
                  <a:pt x="244" y="32"/>
                </a:lnTo>
                <a:lnTo>
                  <a:pt x="218" y="46"/>
                </a:lnTo>
                <a:lnTo>
                  <a:pt x="210" y="56"/>
                </a:lnTo>
                <a:lnTo>
                  <a:pt x="210" y="58"/>
                </a:lnTo>
                <a:lnTo>
                  <a:pt x="208" y="58"/>
                </a:lnTo>
                <a:lnTo>
                  <a:pt x="196" y="70"/>
                </a:lnTo>
                <a:lnTo>
                  <a:pt x="192" y="88"/>
                </a:lnTo>
                <a:lnTo>
                  <a:pt x="192" y="90"/>
                </a:lnTo>
                <a:lnTo>
                  <a:pt x="186" y="118"/>
                </a:lnTo>
                <a:lnTo>
                  <a:pt x="184" y="130"/>
                </a:lnTo>
                <a:lnTo>
                  <a:pt x="184" y="132"/>
                </a:lnTo>
                <a:lnTo>
                  <a:pt x="182" y="132"/>
                </a:lnTo>
                <a:lnTo>
                  <a:pt x="174" y="144"/>
                </a:lnTo>
                <a:lnTo>
                  <a:pt x="172" y="144"/>
                </a:lnTo>
                <a:lnTo>
                  <a:pt x="172" y="146"/>
                </a:lnTo>
                <a:lnTo>
                  <a:pt x="152" y="148"/>
                </a:lnTo>
                <a:lnTo>
                  <a:pt x="122" y="138"/>
                </a:lnTo>
                <a:lnTo>
                  <a:pt x="108" y="13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39" name="山西"/>
          <p:cNvSpPr/>
          <p:nvPr>
            <p:custDataLst>
              <p:tags r:id="rId14"/>
            </p:custDataLst>
          </p:nvPr>
        </p:nvSpPr>
        <p:spPr bwMode="auto">
          <a:xfrm>
            <a:off x="4625975" y="3020695"/>
            <a:ext cx="454025" cy="1000125"/>
          </a:xfrm>
          <a:custGeom>
            <a:avLst/>
            <a:gdLst>
              <a:gd name="T0" fmla="*/ 2147483646 w 216"/>
              <a:gd name="T1" fmla="*/ 2147483646 h 474"/>
              <a:gd name="T2" fmla="*/ 2147483646 w 216"/>
              <a:gd name="T3" fmla="*/ 2147483646 h 474"/>
              <a:gd name="T4" fmla="*/ 2147483646 w 216"/>
              <a:gd name="T5" fmla="*/ 2147483646 h 474"/>
              <a:gd name="T6" fmla="*/ 2147483646 w 216"/>
              <a:gd name="T7" fmla="*/ 2147483646 h 474"/>
              <a:gd name="T8" fmla="*/ 2147483646 w 216"/>
              <a:gd name="T9" fmla="*/ 2147483646 h 474"/>
              <a:gd name="T10" fmla="*/ 2147483646 w 216"/>
              <a:gd name="T11" fmla="*/ 2147483646 h 474"/>
              <a:gd name="T12" fmla="*/ 2147483646 w 216"/>
              <a:gd name="T13" fmla="*/ 2147483646 h 474"/>
              <a:gd name="T14" fmla="*/ 2147483646 w 216"/>
              <a:gd name="T15" fmla="*/ 2147483646 h 474"/>
              <a:gd name="T16" fmla="*/ 2147483646 w 216"/>
              <a:gd name="T17" fmla="*/ 2147483646 h 474"/>
              <a:gd name="T18" fmla="*/ 2147483646 w 216"/>
              <a:gd name="T19" fmla="*/ 2147483646 h 474"/>
              <a:gd name="T20" fmla="*/ 2147483646 w 216"/>
              <a:gd name="T21" fmla="*/ 2147483646 h 474"/>
              <a:gd name="T22" fmla="*/ 2147483646 w 216"/>
              <a:gd name="T23" fmla="*/ 2147483646 h 474"/>
              <a:gd name="T24" fmla="*/ 2147483646 w 216"/>
              <a:gd name="T25" fmla="*/ 2147483646 h 474"/>
              <a:gd name="T26" fmla="*/ 2147483646 w 216"/>
              <a:gd name="T27" fmla="*/ 2147483646 h 474"/>
              <a:gd name="T28" fmla="*/ 2147483646 w 216"/>
              <a:gd name="T29" fmla="*/ 2147483646 h 474"/>
              <a:gd name="T30" fmla="*/ 2147483646 w 216"/>
              <a:gd name="T31" fmla="*/ 2147483646 h 474"/>
              <a:gd name="T32" fmla="*/ 2147483646 w 216"/>
              <a:gd name="T33" fmla="*/ 2147483646 h 474"/>
              <a:gd name="T34" fmla="*/ 2147483646 w 216"/>
              <a:gd name="T35" fmla="*/ 2147483646 h 474"/>
              <a:gd name="T36" fmla="*/ 2147483646 w 216"/>
              <a:gd name="T37" fmla="*/ 2147483646 h 474"/>
              <a:gd name="T38" fmla="*/ 2147483646 w 216"/>
              <a:gd name="T39" fmla="*/ 2147483646 h 474"/>
              <a:gd name="T40" fmla="*/ 2147483646 w 216"/>
              <a:gd name="T41" fmla="*/ 2147483646 h 474"/>
              <a:gd name="T42" fmla="*/ 2147483646 w 216"/>
              <a:gd name="T43" fmla="*/ 2147483646 h 474"/>
              <a:gd name="T44" fmla="*/ 2147483646 w 216"/>
              <a:gd name="T45" fmla="*/ 2147483646 h 474"/>
              <a:gd name="T46" fmla="*/ 2147483646 w 216"/>
              <a:gd name="T47" fmla="*/ 2147483646 h 474"/>
              <a:gd name="T48" fmla="*/ 2147483646 w 216"/>
              <a:gd name="T49" fmla="*/ 2147483646 h 474"/>
              <a:gd name="T50" fmla="*/ 2147483646 w 216"/>
              <a:gd name="T51" fmla="*/ 2147483646 h 474"/>
              <a:gd name="T52" fmla="*/ 2147483646 w 216"/>
              <a:gd name="T53" fmla="*/ 2147483646 h 474"/>
              <a:gd name="T54" fmla="*/ 2147483646 w 216"/>
              <a:gd name="T55" fmla="*/ 2147483646 h 474"/>
              <a:gd name="T56" fmla="*/ 2147483646 w 216"/>
              <a:gd name="T57" fmla="*/ 2147483646 h 474"/>
              <a:gd name="T58" fmla="*/ 2147483646 w 216"/>
              <a:gd name="T59" fmla="*/ 2147483646 h 474"/>
              <a:gd name="T60" fmla="*/ 2147483646 w 216"/>
              <a:gd name="T61" fmla="*/ 2147483646 h 474"/>
              <a:gd name="T62" fmla="*/ 2147483646 w 216"/>
              <a:gd name="T63" fmla="*/ 2147483646 h 474"/>
              <a:gd name="T64" fmla="*/ 2147483646 w 216"/>
              <a:gd name="T65" fmla="*/ 2147483646 h 474"/>
              <a:gd name="T66" fmla="*/ 2147483646 w 216"/>
              <a:gd name="T67" fmla="*/ 2147483646 h 474"/>
              <a:gd name="T68" fmla="*/ 2147483646 w 216"/>
              <a:gd name="T69" fmla="*/ 2147483646 h 474"/>
              <a:gd name="T70" fmla="*/ 2147483646 w 216"/>
              <a:gd name="T71" fmla="*/ 2147483646 h 474"/>
              <a:gd name="T72" fmla="*/ 2147483646 w 216"/>
              <a:gd name="T73" fmla="*/ 2147483646 h 474"/>
              <a:gd name="T74" fmla="*/ 2147483646 w 216"/>
              <a:gd name="T75" fmla="*/ 2147483646 h 474"/>
              <a:gd name="T76" fmla="*/ 2147483646 w 216"/>
              <a:gd name="T77" fmla="*/ 2147483646 h 474"/>
              <a:gd name="T78" fmla="*/ 2147483646 w 216"/>
              <a:gd name="T79" fmla="*/ 2147483646 h 474"/>
              <a:gd name="T80" fmla="*/ 2147483646 w 216"/>
              <a:gd name="T81" fmla="*/ 2147483646 h 474"/>
              <a:gd name="T82" fmla="*/ 2147483646 w 216"/>
              <a:gd name="T83" fmla="*/ 2147483646 h 474"/>
              <a:gd name="T84" fmla="*/ 2147483646 w 216"/>
              <a:gd name="T85" fmla="*/ 2147483646 h 474"/>
              <a:gd name="T86" fmla="*/ 2147483646 w 216"/>
              <a:gd name="T87" fmla="*/ 2147483646 h 474"/>
              <a:gd name="T88" fmla="*/ 2147483646 w 216"/>
              <a:gd name="T89" fmla="*/ 2147483646 h 474"/>
              <a:gd name="T90" fmla="*/ 2147483646 w 216"/>
              <a:gd name="T91" fmla="*/ 2147483646 h 474"/>
              <a:gd name="T92" fmla="*/ 2147483646 w 216"/>
              <a:gd name="T93" fmla="*/ 2147483646 h 474"/>
              <a:gd name="T94" fmla="*/ 2147483646 w 216"/>
              <a:gd name="T95" fmla="*/ 2147483646 h 474"/>
              <a:gd name="T96" fmla="*/ 2147483646 w 216"/>
              <a:gd name="T97" fmla="*/ 2147483646 h 47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16" h="474">
                <a:moveTo>
                  <a:pt x="202" y="24"/>
                </a:moveTo>
                <a:lnTo>
                  <a:pt x="204" y="20"/>
                </a:lnTo>
                <a:lnTo>
                  <a:pt x="200" y="8"/>
                </a:lnTo>
                <a:lnTo>
                  <a:pt x="194" y="0"/>
                </a:lnTo>
                <a:lnTo>
                  <a:pt x="188" y="12"/>
                </a:lnTo>
                <a:lnTo>
                  <a:pt x="176" y="24"/>
                </a:lnTo>
                <a:lnTo>
                  <a:pt x="174" y="24"/>
                </a:lnTo>
                <a:lnTo>
                  <a:pt x="156" y="30"/>
                </a:lnTo>
                <a:lnTo>
                  <a:pt x="154" y="30"/>
                </a:lnTo>
                <a:lnTo>
                  <a:pt x="136" y="28"/>
                </a:lnTo>
                <a:lnTo>
                  <a:pt x="124" y="30"/>
                </a:lnTo>
                <a:lnTo>
                  <a:pt x="122" y="40"/>
                </a:lnTo>
                <a:lnTo>
                  <a:pt x="112" y="46"/>
                </a:lnTo>
                <a:lnTo>
                  <a:pt x="112" y="48"/>
                </a:lnTo>
                <a:lnTo>
                  <a:pt x="110" y="48"/>
                </a:lnTo>
                <a:lnTo>
                  <a:pt x="94" y="46"/>
                </a:lnTo>
                <a:lnTo>
                  <a:pt x="92" y="48"/>
                </a:lnTo>
                <a:lnTo>
                  <a:pt x="92" y="64"/>
                </a:lnTo>
                <a:lnTo>
                  <a:pt x="84" y="76"/>
                </a:lnTo>
                <a:lnTo>
                  <a:pt x="82" y="76"/>
                </a:lnTo>
                <a:lnTo>
                  <a:pt x="68" y="92"/>
                </a:lnTo>
                <a:lnTo>
                  <a:pt x="66" y="92"/>
                </a:lnTo>
                <a:lnTo>
                  <a:pt x="50" y="96"/>
                </a:lnTo>
                <a:lnTo>
                  <a:pt x="40" y="106"/>
                </a:lnTo>
                <a:lnTo>
                  <a:pt x="42" y="120"/>
                </a:lnTo>
                <a:lnTo>
                  <a:pt x="42" y="124"/>
                </a:lnTo>
                <a:lnTo>
                  <a:pt x="40" y="124"/>
                </a:lnTo>
                <a:lnTo>
                  <a:pt x="28" y="136"/>
                </a:lnTo>
                <a:lnTo>
                  <a:pt x="20" y="144"/>
                </a:lnTo>
                <a:lnTo>
                  <a:pt x="26" y="154"/>
                </a:lnTo>
                <a:lnTo>
                  <a:pt x="26" y="156"/>
                </a:lnTo>
                <a:lnTo>
                  <a:pt x="26" y="170"/>
                </a:lnTo>
                <a:lnTo>
                  <a:pt x="26" y="172"/>
                </a:lnTo>
                <a:lnTo>
                  <a:pt x="16" y="184"/>
                </a:lnTo>
                <a:lnTo>
                  <a:pt x="4" y="198"/>
                </a:lnTo>
                <a:lnTo>
                  <a:pt x="6" y="214"/>
                </a:lnTo>
                <a:lnTo>
                  <a:pt x="16" y="224"/>
                </a:lnTo>
                <a:lnTo>
                  <a:pt x="22" y="236"/>
                </a:lnTo>
                <a:lnTo>
                  <a:pt x="24" y="244"/>
                </a:lnTo>
                <a:lnTo>
                  <a:pt x="24" y="262"/>
                </a:lnTo>
                <a:lnTo>
                  <a:pt x="22" y="264"/>
                </a:lnTo>
                <a:lnTo>
                  <a:pt x="6" y="276"/>
                </a:lnTo>
                <a:lnTo>
                  <a:pt x="4" y="300"/>
                </a:lnTo>
                <a:lnTo>
                  <a:pt x="6" y="324"/>
                </a:lnTo>
                <a:lnTo>
                  <a:pt x="10" y="340"/>
                </a:lnTo>
                <a:lnTo>
                  <a:pt x="18" y="368"/>
                </a:lnTo>
                <a:lnTo>
                  <a:pt x="18" y="370"/>
                </a:lnTo>
                <a:lnTo>
                  <a:pt x="18" y="372"/>
                </a:lnTo>
                <a:lnTo>
                  <a:pt x="0" y="452"/>
                </a:lnTo>
                <a:lnTo>
                  <a:pt x="2" y="468"/>
                </a:lnTo>
                <a:lnTo>
                  <a:pt x="14" y="474"/>
                </a:lnTo>
                <a:lnTo>
                  <a:pt x="32" y="456"/>
                </a:lnTo>
                <a:lnTo>
                  <a:pt x="34" y="456"/>
                </a:lnTo>
                <a:lnTo>
                  <a:pt x="96" y="432"/>
                </a:lnTo>
                <a:lnTo>
                  <a:pt x="112" y="416"/>
                </a:lnTo>
                <a:lnTo>
                  <a:pt x="114" y="416"/>
                </a:lnTo>
                <a:lnTo>
                  <a:pt x="116" y="416"/>
                </a:lnTo>
                <a:lnTo>
                  <a:pt x="150" y="420"/>
                </a:lnTo>
                <a:lnTo>
                  <a:pt x="162" y="416"/>
                </a:lnTo>
                <a:lnTo>
                  <a:pt x="180" y="408"/>
                </a:lnTo>
                <a:lnTo>
                  <a:pt x="180" y="392"/>
                </a:lnTo>
                <a:lnTo>
                  <a:pt x="182" y="392"/>
                </a:lnTo>
                <a:lnTo>
                  <a:pt x="192" y="382"/>
                </a:lnTo>
                <a:lnTo>
                  <a:pt x="190" y="372"/>
                </a:lnTo>
                <a:lnTo>
                  <a:pt x="190" y="370"/>
                </a:lnTo>
                <a:lnTo>
                  <a:pt x="190" y="368"/>
                </a:lnTo>
                <a:lnTo>
                  <a:pt x="194" y="364"/>
                </a:lnTo>
                <a:lnTo>
                  <a:pt x="192" y="360"/>
                </a:lnTo>
                <a:lnTo>
                  <a:pt x="190" y="356"/>
                </a:lnTo>
                <a:lnTo>
                  <a:pt x="190" y="352"/>
                </a:lnTo>
                <a:lnTo>
                  <a:pt x="194" y="340"/>
                </a:lnTo>
                <a:lnTo>
                  <a:pt x="198" y="336"/>
                </a:lnTo>
                <a:lnTo>
                  <a:pt x="196" y="324"/>
                </a:lnTo>
                <a:lnTo>
                  <a:pt x="184" y="310"/>
                </a:lnTo>
                <a:lnTo>
                  <a:pt x="182" y="306"/>
                </a:lnTo>
                <a:lnTo>
                  <a:pt x="180" y="302"/>
                </a:lnTo>
                <a:lnTo>
                  <a:pt x="180" y="298"/>
                </a:lnTo>
                <a:lnTo>
                  <a:pt x="182" y="294"/>
                </a:lnTo>
                <a:lnTo>
                  <a:pt x="184" y="288"/>
                </a:lnTo>
                <a:lnTo>
                  <a:pt x="190" y="280"/>
                </a:lnTo>
                <a:lnTo>
                  <a:pt x="192" y="268"/>
                </a:lnTo>
                <a:lnTo>
                  <a:pt x="202" y="248"/>
                </a:lnTo>
                <a:lnTo>
                  <a:pt x="204" y="240"/>
                </a:lnTo>
                <a:lnTo>
                  <a:pt x="216" y="216"/>
                </a:lnTo>
                <a:lnTo>
                  <a:pt x="208" y="200"/>
                </a:lnTo>
                <a:lnTo>
                  <a:pt x="184" y="184"/>
                </a:lnTo>
                <a:lnTo>
                  <a:pt x="182" y="184"/>
                </a:lnTo>
                <a:lnTo>
                  <a:pt x="176" y="170"/>
                </a:lnTo>
                <a:lnTo>
                  <a:pt x="176" y="168"/>
                </a:lnTo>
                <a:lnTo>
                  <a:pt x="180" y="146"/>
                </a:lnTo>
                <a:lnTo>
                  <a:pt x="184" y="130"/>
                </a:lnTo>
                <a:lnTo>
                  <a:pt x="184" y="122"/>
                </a:lnTo>
                <a:lnTo>
                  <a:pt x="188" y="116"/>
                </a:lnTo>
                <a:lnTo>
                  <a:pt x="190" y="114"/>
                </a:lnTo>
                <a:lnTo>
                  <a:pt x="194" y="114"/>
                </a:lnTo>
                <a:lnTo>
                  <a:pt x="208" y="112"/>
                </a:lnTo>
                <a:lnTo>
                  <a:pt x="212" y="102"/>
                </a:lnTo>
                <a:lnTo>
                  <a:pt x="216" y="76"/>
                </a:lnTo>
                <a:lnTo>
                  <a:pt x="214" y="66"/>
                </a:lnTo>
                <a:lnTo>
                  <a:pt x="200" y="64"/>
                </a:lnTo>
                <a:lnTo>
                  <a:pt x="184" y="56"/>
                </a:lnTo>
                <a:lnTo>
                  <a:pt x="182" y="54"/>
                </a:lnTo>
                <a:lnTo>
                  <a:pt x="182" y="52"/>
                </a:lnTo>
                <a:lnTo>
                  <a:pt x="180" y="32"/>
                </a:lnTo>
                <a:lnTo>
                  <a:pt x="180" y="28"/>
                </a:lnTo>
                <a:lnTo>
                  <a:pt x="202" y="2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40" name="湖南"/>
          <p:cNvSpPr/>
          <p:nvPr>
            <p:custDataLst>
              <p:tags r:id="rId15"/>
            </p:custDataLst>
          </p:nvPr>
        </p:nvSpPr>
        <p:spPr bwMode="auto">
          <a:xfrm>
            <a:off x="4506595" y="4726305"/>
            <a:ext cx="725805" cy="842645"/>
          </a:xfrm>
          <a:custGeom>
            <a:avLst/>
            <a:gdLst>
              <a:gd name="T0" fmla="*/ 2147483646 w 344"/>
              <a:gd name="T1" fmla="*/ 2147483646 h 400"/>
              <a:gd name="T2" fmla="*/ 2147483646 w 344"/>
              <a:gd name="T3" fmla="*/ 2147483646 h 400"/>
              <a:gd name="T4" fmla="*/ 2147483646 w 344"/>
              <a:gd name="T5" fmla="*/ 2147483646 h 400"/>
              <a:gd name="T6" fmla="*/ 2147483646 w 344"/>
              <a:gd name="T7" fmla="*/ 2147483646 h 400"/>
              <a:gd name="T8" fmla="*/ 2147483646 w 344"/>
              <a:gd name="T9" fmla="*/ 2147483646 h 400"/>
              <a:gd name="T10" fmla="*/ 2147483646 w 344"/>
              <a:gd name="T11" fmla="*/ 2147483646 h 400"/>
              <a:gd name="T12" fmla="*/ 2147483646 w 344"/>
              <a:gd name="T13" fmla="*/ 2147483646 h 400"/>
              <a:gd name="T14" fmla="*/ 2147483646 w 344"/>
              <a:gd name="T15" fmla="*/ 2147483646 h 400"/>
              <a:gd name="T16" fmla="*/ 2147483646 w 344"/>
              <a:gd name="T17" fmla="*/ 2147483646 h 400"/>
              <a:gd name="T18" fmla="*/ 2147483646 w 344"/>
              <a:gd name="T19" fmla="*/ 2147483646 h 400"/>
              <a:gd name="T20" fmla="*/ 2147483646 w 344"/>
              <a:gd name="T21" fmla="*/ 0 h 400"/>
              <a:gd name="T22" fmla="*/ 2147483646 w 344"/>
              <a:gd name="T23" fmla="*/ 2147483646 h 400"/>
              <a:gd name="T24" fmla="*/ 2147483646 w 344"/>
              <a:gd name="T25" fmla="*/ 2147483646 h 400"/>
              <a:gd name="T26" fmla="*/ 2147483646 w 344"/>
              <a:gd name="T27" fmla="*/ 2147483646 h 400"/>
              <a:gd name="T28" fmla="*/ 2147483646 w 344"/>
              <a:gd name="T29" fmla="*/ 2147483646 h 400"/>
              <a:gd name="T30" fmla="*/ 2147483646 w 344"/>
              <a:gd name="T31" fmla="*/ 2147483646 h 400"/>
              <a:gd name="T32" fmla="*/ 2147483646 w 344"/>
              <a:gd name="T33" fmla="*/ 2147483646 h 400"/>
              <a:gd name="T34" fmla="*/ 2147483646 w 344"/>
              <a:gd name="T35" fmla="*/ 2147483646 h 400"/>
              <a:gd name="T36" fmla="*/ 2147483646 w 344"/>
              <a:gd name="T37" fmla="*/ 2147483646 h 400"/>
              <a:gd name="T38" fmla="*/ 2147483646 w 344"/>
              <a:gd name="T39" fmla="*/ 2147483646 h 400"/>
              <a:gd name="T40" fmla="*/ 2147483646 w 344"/>
              <a:gd name="T41" fmla="*/ 2147483646 h 400"/>
              <a:gd name="T42" fmla="*/ 2147483646 w 344"/>
              <a:gd name="T43" fmla="*/ 2147483646 h 400"/>
              <a:gd name="T44" fmla="*/ 2147483646 w 344"/>
              <a:gd name="T45" fmla="*/ 2147483646 h 400"/>
              <a:gd name="T46" fmla="*/ 2147483646 w 344"/>
              <a:gd name="T47" fmla="*/ 2147483646 h 400"/>
              <a:gd name="T48" fmla="*/ 2147483646 w 344"/>
              <a:gd name="T49" fmla="*/ 2147483646 h 400"/>
              <a:gd name="T50" fmla="*/ 2147483646 w 344"/>
              <a:gd name="T51" fmla="*/ 2147483646 h 400"/>
              <a:gd name="T52" fmla="*/ 2147483646 w 344"/>
              <a:gd name="T53" fmla="*/ 2147483646 h 400"/>
              <a:gd name="T54" fmla="*/ 2147483646 w 344"/>
              <a:gd name="T55" fmla="*/ 2147483646 h 400"/>
              <a:gd name="T56" fmla="*/ 2147483646 w 344"/>
              <a:gd name="T57" fmla="*/ 2147483646 h 400"/>
              <a:gd name="T58" fmla="*/ 2147483646 w 344"/>
              <a:gd name="T59" fmla="*/ 2147483646 h 400"/>
              <a:gd name="T60" fmla="*/ 2147483646 w 344"/>
              <a:gd name="T61" fmla="*/ 2147483646 h 400"/>
              <a:gd name="T62" fmla="*/ 2147483646 w 344"/>
              <a:gd name="T63" fmla="*/ 2147483646 h 400"/>
              <a:gd name="T64" fmla="*/ 2147483646 w 344"/>
              <a:gd name="T65" fmla="*/ 2147483646 h 400"/>
              <a:gd name="T66" fmla="*/ 2147483646 w 344"/>
              <a:gd name="T67" fmla="*/ 2147483646 h 400"/>
              <a:gd name="T68" fmla="*/ 2147483646 w 344"/>
              <a:gd name="T69" fmla="*/ 2147483646 h 400"/>
              <a:gd name="T70" fmla="*/ 2147483646 w 344"/>
              <a:gd name="T71" fmla="*/ 2147483646 h 400"/>
              <a:gd name="T72" fmla="*/ 2147483646 w 344"/>
              <a:gd name="T73" fmla="*/ 2147483646 h 400"/>
              <a:gd name="T74" fmla="*/ 2147483646 w 344"/>
              <a:gd name="T75" fmla="*/ 2147483646 h 400"/>
              <a:gd name="T76" fmla="*/ 2147483646 w 344"/>
              <a:gd name="T77" fmla="*/ 2147483646 h 400"/>
              <a:gd name="T78" fmla="*/ 2147483646 w 344"/>
              <a:gd name="T79" fmla="*/ 2147483646 h 400"/>
              <a:gd name="T80" fmla="*/ 2147483646 w 344"/>
              <a:gd name="T81" fmla="*/ 2147483646 h 400"/>
              <a:gd name="T82" fmla="*/ 2147483646 w 344"/>
              <a:gd name="T83" fmla="*/ 2147483646 h 400"/>
              <a:gd name="T84" fmla="*/ 2147483646 w 344"/>
              <a:gd name="T85" fmla="*/ 2147483646 h 400"/>
              <a:gd name="T86" fmla="*/ 2147483646 w 344"/>
              <a:gd name="T87" fmla="*/ 2147483646 h 400"/>
              <a:gd name="T88" fmla="*/ 2147483646 w 344"/>
              <a:gd name="T89" fmla="*/ 2147483646 h 400"/>
              <a:gd name="T90" fmla="*/ 2147483646 w 344"/>
              <a:gd name="T91" fmla="*/ 2147483646 h 400"/>
              <a:gd name="T92" fmla="*/ 2147483646 w 344"/>
              <a:gd name="T93" fmla="*/ 2147483646 h 400"/>
              <a:gd name="T94" fmla="*/ 2147483646 w 344"/>
              <a:gd name="T95" fmla="*/ 2147483646 h 400"/>
              <a:gd name="T96" fmla="*/ 2147483646 w 344"/>
              <a:gd name="T97" fmla="*/ 2147483646 h 400"/>
              <a:gd name="T98" fmla="*/ 2147483646 w 344"/>
              <a:gd name="T99" fmla="*/ 2147483646 h 400"/>
              <a:gd name="T100" fmla="*/ 2147483646 w 344"/>
              <a:gd name="T101" fmla="*/ 2147483646 h 400"/>
              <a:gd name="T102" fmla="*/ 2147483646 w 344"/>
              <a:gd name="T103" fmla="*/ 2147483646 h 400"/>
              <a:gd name="T104" fmla="*/ 2147483646 w 344"/>
              <a:gd name="T105" fmla="*/ 2147483646 h 4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344" h="400">
                <a:moveTo>
                  <a:pt x="300" y="68"/>
                </a:moveTo>
                <a:lnTo>
                  <a:pt x="300" y="68"/>
                </a:lnTo>
                <a:lnTo>
                  <a:pt x="300" y="66"/>
                </a:lnTo>
                <a:lnTo>
                  <a:pt x="292" y="54"/>
                </a:lnTo>
                <a:lnTo>
                  <a:pt x="292" y="52"/>
                </a:lnTo>
                <a:lnTo>
                  <a:pt x="294" y="32"/>
                </a:lnTo>
                <a:lnTo>
                  <a:pt x="292" y="28"/>
                </a:lnTo>
                <a:lnTo>
                  <a:pt x="286" y="24"/>
                </a:lnTo>
                <a:lnTo>
                  <a:pt x="282" y="24"/>
                </a:lnTo>
                <a:lnTo>
                  <a:pt x="274" y="34"/>
                </a:lnTo>
                <a:lnTo>
                  <a:pt x="272" y="34"/>
                </a:lnTo>
                <a:lnTo>
                  <a:pt x="252" y="44"/>
                </a:lnTo>
                <a:lnTo>
                  <a:pt x="250" y="30"/>
                </a:lnTo>
                <a:lnTo>
                  <a:pt x="250" y="28"/>
                </a:lnTo>
                <a:lnTo>
                  <a:pt x="252" y="22"/>
                </a:lnTo>
                <a:lnTo>
                  <a:pt x="250" y="14"/>
                </a:lnTo>
                <a:lnTo>
                  <a:pt x="248" y="12"/>
                </a:lnTo>
                <a:lnTo>
                  <a:pt x="244" y="20"/>
                </a:lnTo>
                <a:lnTo>
                  <a:pt x="218" y="42"/>
                </a:lnTo>
                <a:lnTo>
                  <a:pt x="218" y="44"/>
                </a:lnTo>
                <a:lnTo>
                  <a:pt x="216" y="44"/>
                </a:lnTo>
                <a:lnTo>
                  <a:pt x="214" y="44"/>
                </a:lnTo>
                <a:lnTo>
                  <a:pt x="206" y="40"/>
                </a:lnTo>
                <a:lnTo>
                  <a:pt x="198" y="32"/>
                </a:lnTo>
                <a:lnTo>
                  <a:pt x="184" y="28"/>
                </a:lnTo>
                <a:lnTo>
                  <a:pt x="184" y="26"/>
                </a:lnTo>
                <a:lnTo>
                  <a:pt x="176" y="20"/>
                </a:lnTo>
                <a:lnTo>
                  <a:pt x="150" y="16"/>
                </a:lnTo>
                <a:lnTo>
                  <a:pt x="148" y="16"/>
                </a:lnTo>
                <a:lnTo>
                  <a:pt x="132" y="6"/>
                </a:lnTo>
                <a:lnTo>
                  <a:pt x="132" y="8"/>
                </a:lnTo>
                <a:lnTo>
                  <a:pt x="118" y="0"/>
                </a:lnTo>
                <a:lnTo>
                  <a:pt x="100" y="0"/>
                </a:lnTo>
                <a:lnTo>
                  <a:pt x="94" y="0"/>
                </a:lnTo>
                <a:lnTo>
                  <a:pt x="100" y="30"/>
                </a:lnTo>
                <a:lnTo>
                  <a:pt x="96" y="30"/>
                </a:lnTo>
                <a:lnTo>
                  <a:pt x="80" y="32"/>
                </a:lnTo>
                <a:lnTo>
                  <a:pt x="70" y="32"/>
                </a:lnTo>
                <a:lnTo>
                  <a:pt x="68" y="32"/>
                </a:lnTo>
                <a:lnTo>
                  <a:pt x="60" y="24"/>
                </a:lnTo>
                <a:lnTo>
                  <a:pt x="44" y="32"/>
                </a:lnTo>
                <a:lnTo>
                  <a:pt x="28" y="52"/>
                </a:lnTo>
                <a:lnTo>
                  <a:pt x="16" y="86"/>
                </a:lnTo>
                <a:lnTo>
                  <a:pt x="20" y="124"/>
                </a:lnTo>
                <a:lnTo>
                  <a:pt x="26" y="144"/>
                </a:lnTo>
                <a:lnTo>
                  <a:pt x="26" y="148"/>
                </a:lnTo>
                <a:lnTo>
                  <a:pt x="24" y="150"/>
                </a:lnTo>
                <a:lnTo>
                  <a:pt x="20" y="152"/>
                </a:lnTo>
                <a:lnTo>
                  <a:pt x="20" y="156"/>
                </a:lnTo>
                <a:lnTo>
                  <a:pt x="18" y="166"/>
                </a:lnTo>
                <a:lnTo>
                  <a:pt x="26" y="198"/>
                </a:lnTo>
                <a:lnTo>
                  <a:pt x="24" y="200"/>
                </a:lnTo>
                <a:lnTo>
                  <a:pt x="8" y="210"/>
                </a:lnTo>
                <a:lnTo>
                  <a:pt x="4" y="214"/>
                </a:lnTo>
                <a:lnTo>
                  <a:pt x="2" y="218"/>
                </a:lnTo>
                <a:lnTo>
                  <a:pt x="0" y="228"/>
                </a:lnTo>
                <a:lnTo>
                  <a:pt x="14" y="224"/>
                </a:lnTo>
                <a:lnTo>
                  <a:pt x="14" y="222"/>
                </a:lnTo>
                <a:lnTo>
                  <a:pt x="16" y="222"/>
                </a:lnTo>
                <a:lnTo>
                  <a:pt x="22" y="224"/>
                </a:lnTo>
                <a:lnTo>
                  <a:pt x="26" y="226"/>
                </a:lnTo>
                <a:lnTo>
                  <a:pt x="30" y="228"/>
                </a:lnTo>
                <a:lnTo>
                  <a:pt x="32" y="234"/>
                </a:lnTo>
                <a:lnTo>
                  <a:pt x="34" y="252"/>
                </a:lnTo>
                <a:lnTo>
                  <a:pt x="32" y="254"/>
                </a:lnTo>
                <a:lnTo>
                  <a:pt x="32" y="256"/>
                </a:lnTo>
                <a:lnTo>
                  <a:pt x="28" y="260"/>
                </a:lnTo>
                <a:lnTo>
                  <a:pt x="28" y="264"/>
                </a:lnTo>
                <a:lnTo>
                  <a:pt x="24" y="282"/>
                </a:lnTo>
                <a:lnTo>
                  <a:pt x="28" y="290"/>
                </a:lnTo>
                <a:lnTo>
                  <a:pt x="32" y="296"/>
                </a:lnTo>
                <a:lnTo>
                  <a:pt x="48" y="316"/>
                </a:lnTo>
                <a:lnTo>
                  <a:pt x="64" y="304"/>
                </a:lnTo>
                <a:lnTo>
                  <a:pt x="76" y="302"/>
                </a:lnTo>
                <a:lnTo>
                  <a:pt x="76" y="304"/>
                </a:lnTo>
                <a:lnTo>
                  <a:pt x="84" y="306"/>
                </a:lnTo>
                <a:lnTo>
                  <a:pt x="88" y="306"/>
                </a:lnTo>
                <a:lnTo>
                  <a:pt x="92" y="302"/>
                </a:lnTo>
                <a:lnTo>
                  <a:pt x="100" y="292"/>
                </a:lnTo>
                <a:lnTo>
                  <a:pt x="98" y="286"/>
                </a:lnTo>
                <a:lnTo>
                  <a:pt x="100" y="282"/>
                </a:lnTo>
                <a:lnTo>
                  <a:pt x="104" y="280"/>
                </a:lnTo>
                <a:lnTo>
                  <a:pt x="124" y="280"/>
                </a:lnTo>
                <a:lnTo>
                  <a:pt x="128" y="280"/>
                </a:lnTo>
                <a:lnTo>
                  <a:pt x="130" y="280"/>
                </a:lnTo>
                <a:lnTo>
                  <a:pt x="134" y="274"/>
                </a:lnTo>
                <a:lnTo>
                  <a:pt x="136" y="270"/>
                </a:lnTo>
                <a:lnTo>
                  <a:pt x="142" y="270"/>
                </a:lnTo>
                <a:lnTo>
                  <a:pt x="146" y="272"/>
                </a:lnTo>
                <a:lnTo>
                  <a:pt x="152" y="280"/>
                </a:lnTo>
                <a:lnTo>
                  <a:pt x="154" y="284"/>
                </a:lnTo>
                <a:lnTo>
                  <a:pt x="156" y="288"/>
                </a:lnTo>
                <a:lnTo>
                  <a:pt x="154" y="302"/>
                </a:lnTo>
                <a:lnTo>
                  <a:pt x="156" y="304"/>
                </a:lnTo>
                <a:lnTo>
                  <a:pt x="162" y="310"/>
                </a:lnTo>
                <a:lnTo>
                  <a:pt x="164" y="316"/>
                </a:lnTo>
                <a:lnTo>
                  <a:pt x="162" y="330"/>
                </a:lnTo>
                <a:lnTo>
                  <a:pt x="158" y="340"/>
                </a:lnTo>
                <a:lnTo>
                  <a:pt x="154" y="344"/>
                </a:lnTo>
                <a:lnTo>
                  <a:pt x="142" y="370"/>
                </a:lnTo>
                <a:lnTo>
                  <a:pt x="146" y="372"/>
                </a:lnTo>
                <a:lnTo>
                  <a:pt x="164" y="372"/>
                </a:lnTo>
                <a:lnTo>
                  <a:pt x="168" y="374"/>
                </a:lnTo>
                <a:lnTo>
                  <a:pt x="168" y="376"/>
                </a:lnTo>
                <a:lnTo>
                  <a:pt x="164" y="388"/>
                </a:lnTo>
                <a:lnTo>
                  <a:pt x="164" y="394"/>
                </a:lnTo>
                <a:lnTo>
                  <a:pt x="172" y="398"/>
                </a:lnTo>
                <a:lnTo>
                  <a:pt x="176" y="400"/>
                </a:lnTo>
                <a:lnTo>
                  <a:pt x="178" y="398"/>
                </a:lnTo>
                <a:lnTo>
                  <a:pt x="188" y="394"/>
                </a:lnTo>
                <a:lnTo>
                  <a:pt x="194" y="392"/>
                </a:lnTo>
                <a:lnTo>
                  <a:pt x="204" y="392"/>
                </a:lnTo>
                <a:lnTo>
                  <a:pt x="216" y="380"/>
                </a:lnTo>
                <a:lnTo>
                  <a:pt x="216" y="366"/>
                </a:lnTo>
                <a:lnTo>
                  <a:pt x="216" y="360"/>
                </a:lnTo>
                <a:lnTo>
                  <a:pt x="216" y="356"/>
                </a:lnTo>
                <a:lnTo>
                  <a:pt x="220" y="354"/>
                </a:lnTo>
                <a:lnTo>
                  <a:pt x="224" y="354"/>
                </a:lnTo>
                <a:lnTo>
                  <a:pt x="230" y="356"/>
                </a:lnTo>
                <a:lnTo>
                  <a:pt x="236" y="360"/>
                </a:lnTo>
                <a:lnTo>
                  <a:pt x="256" y="372"/>
                </a:lnTo>
                <a:lnTo>
                  <a:pt x="264" y="376"/>
                </a:lnTo>
                <a:lnTo>
                  <a:pt x="270" y="378"/>
                </a:lnTo>
                <a:lnTo>
                  <a:pt x="270" y="376"/>
                </a:lnTo>
                <a:lnTo>
                  <a:pt x="270" y="370"/>
                </a:lnTo>
                <a:lnTo>
                  <a:pt x="266" y="360"/>
                </a:lnTo>
                <a:lnTo>
                  <a:pt x="256" y="344"/>
                </a:lnTo>
                <a:lnTo>
                  <a:pt x="256" y="342"/>
                </a:lnTo>
                <a:lnTo>
                  <a:pt x="256" y="340"/>
                </a:lnTo>
                <a:lnTo>
                  <a:pt x="264" y="332"/>
                </a:lnTo>
                <a:lnTo>
                  <a:pt x="274" y="326"/>
                </a:lnTo>
                <a:lnTo>
                  <a:pt x="282" y="324"/>
                </a:lnTo>
                <a:lnTo>
                  <a:pt x="292" y="326"/>
                </a:lnTo>
                <a:lnTo>
                  <a:pt x="320" y="340"/>
                </a:lnTo>
                <a:lnTo>
                  <a:pt x="332" y="332"/>
                </a:lnTo>
                <a:lnTo>
                  <a:pt x="334" y="332"/>
                </a:lnTo>
                <a:lnTo>
                  <a:pt x="334" y="330"/>
                </a:lnTo>
                <a:lnTo>
                  <a:pt x="332" y="328"/>
                </a:lnTo>
                <a:lnTo>
                  <a:pt x="334" y="326"/>
                </a:lnTo>
                <a:lnTo>
                  <a:pt x="340" y="314"/>
                </a:lnTo>
                <a:lnTo>
                  <a:pt x="344" y="304"/>
                </a:lnTo>
                <a:lnTo>
                  <a:pt x="344" y="298"/>
                </a:lnTo>
                <a:lnTo>
                  <a:pt x="344" y="292"/>
                </a:lnTo>
                <a:lnTo>
                  <a:pt x="338" y="286"/>
                </a:lnTo>
                <a:lnTo>
                  <a:pt x="334" y="284"/>
                </a:lnTo>
                <a:lnTo>
                  <a:pt x="332" y="284"/>
                </a:lnTo>
                <a:lnTo>
                  <a:pt x="330" y="276"/>
                </a:lnTo>
                <a:lnTo>
                  <a:pt x="332" y="276"/>
                </a:lnTo>
                <a:lnTo>
                  <a:pt x="338" y="272"/>
                </a:lnTo>
                <a:lnTo>
                  <a:pt x="340" y="268"/>
                </a:lnTo>
                <a:lnTo>
                  <a:pt x="338" y="264"/>
                </a:lnTo>
                <a:lnTo>
                  <a:pt x="326" y="252"/>
                </a:lnTo>
                <a:lnTo>
                  <a:pt x="326" y="250"/>
                </a:lnTo>
                <a:lnTo>
                  <a:pt x="320" y="232"/>
                </a:lnTo>
                <a:lnTo>
                  <a:pt x="316" y="214"/>
                </a:lnTo>
                <a:lnTo>
                  <a:pt x="316" y="196"/>
                </a:lnTo>
                <a:lnTo>
                  <a:pt x="316" y="188"/>
                </a:lnTo>
                <a:lnTo>
                  <a:pt x="308" y="196"/>
                </a:lnTo>
                <a:lnTo>
                  <a:pt x="302" y="204"/>
                </a:lnTo>
                <a:lnTo>
                  <a:pt x="300" y="170"/>
                </a:lnTo>
                <a:lnTo>
                  <a:pt x="300" y="168"/>
                </a:lnTo>
                <a:lnTo>
                  <a:pt x="322" y="138"/>
                </a:lnTo>
                <a:lnTo>
                  <a:pt x="334" y="124"/>
                </a:lnTo>
                <a:lnTo>
                  <a:pt x="326" y="100"/>
                </a:lnTo>
                <a:lnTo>
                  <a:pt x="322" y="76"/>
                </a:lnTo>
                <a:lnTo>
                  <a:pt x="308" y="70"/>
                </a:lnTo>
                <a:lnTo>
                  <a:pt x="300" y="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41" name="湖北"/>
          <p:cNvSpPr/>
          <p:nvPr>
            <p:custDataLst>
              <p:tags r:id="rId16"/>
            </p:custDataLst>
          </p:nvPr>
        </p:nvSpPr>
        <p:spPr bwMode="auto">
          <a:xfrm>
            <a:off x="4422140" y="4241165"/>
            <a:ext cx="1029335" cy="644525"/>
          </a:xfrm>
          <a:custGeom>
            <a:avLst/>
            <a:gdLst>
              <a:gd name="T0" fmla="*/ 2147483646 w 488"/>
              <a:gd name="T1" fmla="*/ 2147483646 h 306"/>
              <a:gd name="T2" fmla="*/ 2147483646 w 488"/>
              <a:gd name="T3" fmla="*/ 2147483646 h 306"/>
              <a:gd name="T4" fmla="*/ 2147483646 w 488"/>
              <a:gd name="T5" fmla="*/ 2147483646 h 306"/>
              <a:gd name="T6" fmla="*/ 2147483646 w 488"/>
              <a:gd name="T7" fmla="*/ 2147483646 h 306"/>
              <a:gd name="T8" fmla="*/ 2147483646 w 488"/>
              <a:gd name="T9" fmla="*/ 2147483646 h 306"/>
              <a:gd name="T10" fmla="*/ 2147483646 w 488"/>
              <a:gd name="T11" fmla="*/ 2147483646 h 306"/>
              <a:gd name="T12" fmla="*/ 2147483646 w 488"/>
              <a:gd name="T13" fmla="*/ 2147483646 h 306"/>
              <a:gd name="T14" fmla="*/ 2147483646 w 488"/>
              <a:gd name="T15" fmla="*/ 2147483646 h 306"/>
              <a:gd name="T16" fmla="*/ 2147483646 w 488"/>
              <a:gd name="T17" fmla="*/ 2147483646 h 306"/>
              <a:gd name="T18" fmla="*/ 2147483646 w 488"/>
              <a:gd name="T19" fmla="*/ 2147483646 h 306"/>
              <a:gd name="T20" fmla="*/ 2147483646 w 488"/>
              <a:gd name="T21" fmla="*/ 2147483646 h 306"/>
              <a:gd name="T22" fmla="*/ 2147483646 w 488"/>
              <a:gd name="T23" fmla="*/ 2147483646 h 306"/>
              <a:gd name="T24" fmla="*/ 2147483646 w 488"/>
              <a:gd name="T25" fmla="*/ 2147483646 h 306"/>
              <a:gd name="T26" fmla="*/ 2147483646 w 488"/>
              <a:gd name="T27" fmla="*/ 2147483646 h 306"/>
              <a:gd name="T28" fmla="*/ 2147483646 w 488"/>
              <a:gd name="T29" fmla="*/ 2147483646 h 306"/>
              <a:gd name="T30" fmla="*/ 2147483646 w 488"/>
              <a:gd name="T31" fmla="*/ 2147483646 h 306"/>
              <a:gd name="T32" fmla="*/ 2147483646 w 488"/>
              <a:gd name="T33" fmla="*/ 2147483646 h 306"/>
              <a:gd name="T34" fmla="*/ 2147483646 w 488"/>
              <a:gd name="T35" fmla="*/ 2147483646 h 306"/>
              <a:gd name="T36" fmla="*/ 2147483646 w 488"/>
              <a:gd name="T37" fmla="*/ 2147483646 h 306"/>
              <a:gd name="T38" fmla="*/ 2147483646 w 488"/>
              <a:gd name="T39" fmla="*/ 2147483646 h 306"/>
              <a:gd name="T40" fmla="*/ 2147483646 w 488"/>
              <a:gd name="T41" fmla="*/ 2147483646 h 306"/>
              <a:gd name="T42" fmla="*/ 2147483646 w 488"/>
              <a:gd name="T43" fmla="*/ 2147483646 h 306"/>
              <a:gd name="T44" fmla="*/ 2147483646 w 488"/>
              <a:gd name="T45" fmla="*/ 2147483646 h 306"/>
              <a:gd name="T46" fmla="*/ 2147483646 w 488"/>
              <a:gd name="T47" fmla="*/ 2147483646 h 306"/>
              <a:gd name="T48" fmla="*/ 2147483646 w 488"/>
              <a:gd name="T49" fmla="*/ 2147483646 h 306"/>
              <a:gd name="T50" fmla="*/ 2147483646 w 488"/>
              <a:gd name="T51" fmla="*/ 2147483646 h 306"/>
              <a:gd name="T52" fmla="*/ 2147483646 w 488"/>
              <a:gd name="T53" fmla="*/ 2147483646 h 306"/>
              <a:gd name="T54" fmla="*/ 2147483646 w 488"/>
              <a:gd name="T55" fmla="*/ 2147483646 h 306"/>
              <a:gd name="T56" fmla="*/ 2147483646 w 488"/>
              <a:gd name="T57" fmla="*/ 2147483646 h 306"/>
              <a:gd name="T58" fmla="*/ 2147483646 w 488"/>
              <a:gd name="T59" fmla="*/ 2147483646 h 306"/>
              <a:gd name="T60" fmla="*/ 2147483646 w 488"/>
              <a:gd name="T61" fmla="*/ 2147483646 h 306"/>
              <a:gd name="T62" fmla="*/ 2147483646 w 488"/>
              <a:gd name="T63" fmla="*/ 2147483646 h 306"/>
              <a:gd name="T64" fmla="*/ 2147483646 w 488"/>
              <a:gd name="T65" fmla="*/ 2147483646 h 306"/>
              <a:gd name="T66" fmla="*/ 2147483646 w 488"/>
              <a:gd name="T67" fmla="*/ 2147483646 h 306"/>
              <a:gd name="T68" fmla="*/ 2147483646 w 488"/>
              <a:gd name="T69" fmla="*/ 2147483646 h 306"/>
              <a:gd name="T70" fmla="*/ 2147483646 w 488"/>
              <a:gd name="T71" fmla="*/ 2147483646 h 306"/>
              <a:gd name="T72" fmla="*/ 2147483646 w 488"/>
              <a:gd name="T73" fmla="*/ 2147483646 h 306"/>
              <a:gd name="T74" fmla="*/ 2147483646 w 488"/>
              <a:gd name="T75" fmla="*/ 2147483646 h 306"/>
              <a:gd name="T76" fmla="*/ 2147483646 w 488"/>
              <a:gd name="T77" fmla="*/ 2147483646 h 306"/>
              <a:gd name="T78" fmla="*/ 2147483646 w 488"/>
              <a:gd name="T79" fmla="*/ 2147483646 h 306"/>
              <a:gd name="T80" fmla="*/ 2147483646 w 488"/>
              <a:gd name="T81" fmla="*/ 2147483646 h 306"/>
              <a:gd name="T82" fmla="*/ 2147483646 w 488"/>
              <a:gd name="T83" fmla="*/ 2147483646 h 306"/>
              <a:gd name="T84" fmla="*/ 2147483646 w 488"/>
              <a:gd name="T85" fmla="*/ 2147483646 h 306"/>
              <a:gd name="T86" fmla="*/ 2147483646 w 488"/>
              <a:gd name="T87" fmla="*/ 2147483646 h 306"/>
              <a:gd name="T88" fmla="*/ 2147483646 w 488"/>
              <a:gd name="T89" fmla="*/ 2147483646 h 306"/>
              <a:gd name="T90" fmla="*/ 2147483646 w 488"/>
              <a:gd name="T91" fmla="*/ 2147483646 h 306"/>
              <a:gd name="T92" fmla="*/ 2147483646 w 488"/>
              <a:gd name="T93" fmla="*/ 2147483646 h 306"/>
              <a:gd name="T94" fmla="*/ 2147483646 w 488"/>
              <a:gd name="T95" fmla="*/ 2147483646 h 306"/>
              <a:gd name="T96" fmla="*/ 2147483646 w 488"/>
              <a:gd name="T97" fmla="*/ 2147483646 h 306"/>
              <a:gd name="T98" fmla="*/ 2147483646 w 488"/>
              <a:gd name="T99" fmla="*/ 2147483646 h 306"/>
              <a:gd name="T100" fmla="*/ 2147483646 w 488"/>
              <a:gd name="T101" fmla="*/ 2147483646 h 306"/>
              <a:gd name="T102" fmla="*/ 2147483646 w 488"/>
              <a:gd name="T103" fmla="*/ 2147483646 h 306"/>
              <a:gd name="T104" fmla="*/ 2147483646 w 488"/>
              <a:gd name="T105" fmla="*/ 2147483646 h 306"/>
              <a:gd name="T106" fmla="*/ 2147483646 w 488"/>
              <a:gd name="T107" fmla="*/ 2147483646 h 306"/>
              <a:gd name="T108" fmla="*/ 2147483646 w 488"/>
              <a:gd name="T109" fmla="*/ 2147483646 h 306"/>
              <a:gd name="T110" fmla="*/ 2147483646 w 488"/>
              <a:gd name="T111" fmla="*/ 2147483646 h 306"/>
              <a:gd name="T112" fmla="*/ 2147483646 w 488"/>
              <a:gd name="T113" fmla="*/ 2147483646 h 306"/>
              <a:gd name="T114" fmla="*/ 2147483646 w 488"/>
              <a:gd name="T115" fmla="*/ 2147483646 h 30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88" h="306">
                <a:moveTo>
                  <a:pt x="62" y="2"/>
                </a:moveTo>
                <a:lnTo>
                  <a:pt x="60" y="4"/>
                </a:lnTo>
                <a:lnTo>
                  <a:pt x="64" y="10"/>
                </a:lnTo>
                <a:lnTo>
                  <a:pt x="86" y="24"/>
                </a:lnTo>
                <a:lnTo>
                  <a:pt x="100" y="38"/>
                </a:lnTo>
                <a:lnTo>
                  <a:pt x="98" y="40"/>
                </a:lnTo>
                <a:lnTo>
                  <a:pt x="90" y="50"/>
                </a:lnTo>
                <a:lnTo>
                  <a:pt x="88" y="50"/>
                </a:lnTo>
                <a:lnTo>
                  <a:pt x="88" y="52"/>
                </a:lnTo>
                <a:lnTo>
                  <a:pt x="74" y="52"/>
                </a:lnTo>
                <a:lnTo>
                  <a:pt x="66" y="54"/>
                </a:lnTo>
                <a:lnTo>
                  <a:pt x="60" y="58"/>
                </a:lnTo>
                <a:lnTo>
                  <a:pt x="64" y="66"/>
                </a:lnTo>
                <a:lnTo>
                  <a:pt x="64" y="74"/>
                </a:lnTo>
                <a:lnTo>
                  <a:pt x="72" y="86"/>
                </a:lnTo>
                <a:lnTo>
                  <a:pt x="72" y="108"/>
                </a:lnTo>
                <a:lnTo>
                  <a:pt x="78" y="110"/>
                </a:lnTo>
                <a:lnTo>
                  <a:pt x="88" y="114"/>
                </a:lnTo>
                <a:lnTo>
                  <a:pt x="90" y="114"/>
                </a:lnTo>
                <a:lnTo>
                  <a:pt x="92" y="116"/>
                </a:lnTo>
                <a:lnTo>
                  <a:pt x="102" y="130"/>
                </a:lnTo>
                <a:lnTo>
                  <a:pt x="108" y="146"/>
                </a:lnTo>
                <a:lnTo>
                  <a:pt x="108" y="156"/>
                </a:lnTo>
                <a:lnTo>
                  <a:pt x="106" y="164"/>
                </a:lnTo>
                <a:lnTo>
                  <a:pt x="104" y="170"/>
                </a:lnTo>
                <a:lnTo>
                  <a:pt x="94" y="178"/>
                </a:lnTo>
                <a:lnTo>
                  <a:pt x="80" y="184"/>
                </a:lnTo>
                <a:lnTo>
                  <a:pt x="54" y="200"/>
                </a:lnTo>
                <a:lnTo>
                  <a:pt x="52" y="200"/>
                </a:lnTo>
                <a:lnTo>
                  <a:pt x="4" y="204"/>
                </a:lnTo>
                <a:lnTo>
                  <a:pt x="0" y="216"/>
                </a:lnTo>
                <a:lnTo>
                  <a:pt x="8" y="232"/>
                </a:lnTo>
                <a:lnTo>
                  <a:pt x="8" y="234"/>
                </a:lnTo>
                <a:lnTo>
                  <a:pt x="12" y="254"/>
                </a:lnTo>
                <a:lnTo>
                  <a:pt x="38" y="286"/>
                </a:lnTo>
                <a:lnTo>
                  <a:pt x="40" y="286"/>
                </a:lnTo>
                <a:lnTo>
                  <a:pt x="50" y="306"/>
                </a:lnTo>
                <a:lnTo>
                  <a:pt x="52" y="302"/>
                </a:lnTo>
                <a:lnTo>
                  <a:pt x="60" y="278"/>
                </a:lnTo>
                <a:lnTo>
                  <a:pt x="60" y="276"/>
                </a:lnTo>
                <a:lnTo>
                  <a:pt x="76" y="256"/>
                </a:lnTo>
                <a:lnTo>
                  <a:pt x="78" y="254"/>
                </a:lnTo>
                <a:lnTo>
                  <a:pt x="98" y="246"/>
                </a:lnTo>
                <a:lnTo>
                  <a:pt x="100" y="246"/>
                </a:lnTo>
                <a:lnTo>
                  <a:pt x="112" y="254"/>
                </a:lnTo>
                <a:lnTo>
                  <a:pt x="128" y="252"/>
                </a:lnTo>
                <a:lnTo>
                  <a:pt x="124" y="224"/>
                </a:lnTo>
                <a:lnTo>
                  <a:pt x="126" y="222"/>
                </a:lnTo>
                <a:lnTo>
                  <a:pt x="142" y="222"/>
                </a:lnTo>
                <a:lnTo>
                  <a:pt x="158" y="222"/>
                </a:lnTo>
                <a:lnTo>
                  <a:pt x="160" y="222"/>
                </a:lnTo>
                <a:lnTo>
                  <a:pt x="192" y="238"/>
                </a:lnTo>
                <a:lnTo>
                  <a:pt x="218" y="242"/>
                </a:lnTo>
                <a:lnTo>
                  <a:pt x="220" y="242"/>
                </a:lnTo>
                <a:lnTo>
                  <a:pt x="228" y="250"/>
                </a:lnTo>
                <a:lnTo>
                  <a:pt x="242" y="254"/>
                </a:lnTo>
                <a:lnTo>
                  <a:pt x="250" y="262"/>
                </a:lnTo>
                <a:lnTo>
                  <a:pt x="254" y="264"/>
                </a:lnTo>
                <a:lnTo>
                  <a:pt x="264" y="256"/>
                </a:lnTo>
                <a:lnTo>
                  <a:pt x="264" y="254"/>
                </a:lnTo>
                <a:lnTo>
                  <a:pt x="276" y="244"/>
                </a:lnTo>
                <a:lnTo>
                  <a:pt x="284" y="230"/>
                </a:lnTo>
                <a:lnTo>
                  <a:pt x="296" y="238"/>
                </a:lnTo>
                <a:lnTo>
                  <a:pt x="296" y="240"/>
                </a:lnTo>
                <a:lnTo>
                  <a:pt x="300" y="250"/>
                </a:lnTo>
                <a:lnTo>
                  <a:pt x="300" y="252"/>
                </a:lnTo>
                <a:lnTo>
                  <a:pt x="298" y="258"/>
                </a:lnTo>
                <a:lnTo>
                  <a:pt x="300" y="260"/>
                </a:lnTo>
                <a:lnTo>
                  <a:pt x="308" y="256"/>
                </a:lnTo>
                <a:lnTo>
                  <a:pt x="318" y="246"/>
                </a:lnTo>
                <a:lnTo>
                  <a:pt x="328" y="246"/>
                </a:lnTo>
                <a:lnTo>
                  <a:pt x="330" y="246"/>
                </a:lnTo>
                <a:lnTo>
                  <a:pt x="336" y="250"/>
                </a:lnTo>
                <a:lnTo>
                  <a:pt x="342" y="258"/>
                </a:lnTo>
                <a:lnTo>
                  <a:pt x="342" y="260"/>
                </a:lnTo>
                <a:lnTo>
                  <a:pt x="342" y="264"/>
                </a:lnTo>
                <a:lnTo>
                  <a:pt x="340" y="282"/>
                </a:lnTo>
                <a:lnTo>
                  <a:pt x="346" y="290"/>
                </a:lnTo>
                <a:lnTo>
                  <a:pt x="348" y="290"/>
                </a:lnTo>
                <a:lnTo>
                  <a:pt x="360" y="278"/>
                </a:lnTo>
                <a:lnTo>
                  <a:pt x="372" y="268"/>
                </a:lnTo>
                <a:lnTo>
                  <a:pt x="380" y="262"/>
                </a:lnTo>
                <a:lnTo>
                  <a:pt x="388" y="260"/>
                </a:lnTo>
                <a:lnTo>
                  <a:pt x="408" y="260"/>
                </a:lnTo>
                <a:lnTo>
                  <a:pt x="414" y="250"/>
                </a:lnTo>
                <a:lnTo>
                  <a:pt x="430" y="242"/>
                </a:lnTo>
                <a:lnTo>
                  <a:pt x="432" y="242"/>
                </a:lnTo>
                <a:lnTo>
                  <a:pt x="452" y="240"/>
                </a:lnTo>
                <a:lnTo>
                  <a:pt x="474" y="228"/>
                </a:lnTo>
                <a:lnTo>
                  <a:pt x="488" y="228"/>
                </a:lnTo>
                <a:lnTo>
                  <a:pt x="484" y="222"/>
                </a:lnTo>
                <a:lnTo>
                  <a:pt x="486" y="220"/>
                </a:lnTo>
                <a:lnTo>
                  <a:pt x="488" y="216"/>
                </a:lnTo>
                <a:lnTo>
                  <a:pt x="460" y="154"/>
                </a:lnTo>
                <a:lnTo>
                  <a:pt x="460" y="152"/>
                </a:lnTo>
                <a:lnTo>
                  <a:pt x="458" y="150"/>
                </a:lnTo>
                <a:lnTo>
                  <a:pt x="472" y="134"/>
                </a:lnTo>
                <a:lnTo>
                  <a:pt x="468" y="130"/>
                </a:lnTo>
                <a:lnTo>
                  <a:pt x="446" y="126"/>
                </a:lnTo>
                <a:lnTo>
                  <a:pt x="444" y="126"/>
                </a:lnTo>
                <a:lnTo>
                  <a:pt x="444" y="124"/>
                </a:lnTo>
                <a:lnTo>
                  <a:pt x="430" y="110"/>
                </a:lnTo>
                <a:lnTo>
                  <a:pt x="430" y="106"/>
                </a:lnTo>
                <a:lnTo>
                  <a:pt x="428" y="108"/>
                </a:lnTo>
                <a:lnTo>
                  <a:pt x="416" y="100"/>
                </a:lnTo>
                <a:lnTo>
                  <a:pt x="408" y="108"/>
                </a:lnTo>
                <a:lnTo>
                  <a:pt x="400" y="114"/>
                </a:lnTo>
                <a:lnTo>
                  <a:pt x="394" y="114"/>
                </a:lnTo>
                <a:lnTo>
                  <a:pt x="388" y="110"/>
                </a:lnTo>
                <a:lnTo>
                  <a:pt x="382" y="104"/>
                </a:lnTo>
                <a:lnTo>
                  <a:pt x="372" y="94"/>
                </a:lnTo>
                <a:lnTo>
                  <a:pt x="366" y="86"/>
                </a:lnTo>
                <a:lnTo>
                  <a:pt x="362" y="86"/>
                </a:lnTo>
                <a:lnTo>
                  <a:pt x="352" y="90"/>
                </a:lnTo>
                <a:lnTo>
                  <a:pt x="334" y="94"/>
                </a:lnTo>
                <a:lnTo>
                  <a:pt x="328" y="94"/>
                </a:lnTo>
                <a:lnTo>
                  <a:pt x="324" y="94"/>
                </a:lnTo>
                <a:lnTo>
                  <a:pt x="322" y="90"/>
                </a:lnTo>
                <a:lnTo>
                  <a:pt x="320" y="84"/>
                </a:lnTo>
                <a:lnTo>
                  <a:pt x="320" y="70"/>
                </a:lnTo>
                <a:lnTo>
                  <a:pt x="322" y="60"/>
                </a:lnTo>
                <a:lnTo>
                  <a:pt x="320" y="54"/>
                </a:lnTo>
                <a:lnTo>
                  <a:pt x="216" y="50"/>
                </a:lnTo>
                <a:lnTo>
                  <a:pt x="202" y="44"/>
                </a:lnTo>
                <a:lnTo>
                  <a:pt x="194" y="38"/>
                </a:lnTo>
                <a:lnTo>
                  <a:pt x="178" y="34"/>
                </a:lnTo>
                <a:lnTo>
                  <a:pt x="172" y="30"/>
                </a:lnTo>
                <a:lnTo>
                  <a:pt x="164" y="24"/>
                </a:lnTo>
                <a:lnTo>
                  <a:pt x="144" y="0"/>
                </a:lnTo>
                <a:lnTo>
                  <a:pt x="132" y="10"/>
                </a:lnTo>
                <a:lnTo>
                  <a:pt x="116" y="4"/>
                </a:lnTo>
                <a:lnTo>
                  <a:pt x="74" y="6"/>
                </a:lnTo>
                <a:lnTo>
                  <a:pt x="62" y="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42" name="广东"/>
          <p:cNvSpPr/>
          <p:nvPr>
            <p:custDataLst>
              <p:tags r:id="rId17"/>
            </p:custDataLst>
          </p:nvPr>
        </p:nvSpPr>
        <p:spPr bwMode="auto">
          <a:xfrm>
            <a:off x="4648835" y="5426075"/>
            <a:ext cx="1071880" cy="848360"/>
          </a:xfrm>
          <a:custGeom>
            <a:avLst/>
            <a:gdLst>
              <a:gd name="T0" fmla="*/ 2147483646 w 508"/>
              <a:gd name="T1" fmla="*/ 2147483646 h 402"/>
              <a:gd name="T2" fmla="*/ 2147483646 w 508"/>
              <a:gd name="T3" fmla="*/ 2147483646 h 402"/>
              <a:gd name="T4" fmla="*/ 2147483646 w 508"/>
              <a:gd name="T5" fmla="*/ 2147483646 h 402"/>
              <a:gd name="T6" fmla="*/ 2147483646 w 508"/>
              <a:gd name="T7" fmla="*/ 2147483646 h 402"/>
              <a:gd name="T8" fmla="*/ 2147483646 w 508"/>
              <a:gd name="T9" fmla="*/ 2147483646 h 402"/>
              <a:gd name="T10" fmla="*/ 2147483646 w 508"/>
              <a:gd name="T11" fmla="*/ 2147483646 h 402"/>
              <a:gd name="T12" fmla="*/ 2147483646 w 508"/>
              <a:gd name="T13" fmla="*/ 2147483646 h 402"/>
              <a:gd name="T14" fmla="*/ 2147483646 w 508"/>
              <a:gd name="T15" fmla="*/ 2147483646 h 402"/>
              <a:gd name="T16" fmla="*/ 2147483646 w 508"/>
              <a:gd name="T17" fmla="*/ 2147483646 h 402"/>
              <a:gd name="T18" fmla="*/ 2147483646 w 508"/>
              <a:gd name="T19" fmla="*/ 2147483646 h 402"/>
              <a:gd name="T20" fmla="*/ 2147483646 w 508"/>
              <a:gd name="T21" fmla="*/ 2147483646 h 402"/>
              <a:gd name="T22" fmla="*/ 2147483646 w 508"/>
              <a:gd name="T23" fmla="*/ 2147483646 h 402"/>
              <a:gd name="T24" fmla="*/ 2147483646 w 508"/>
              <a:gd name="T25" fmla="*/ 2147483646 h 402"/>
              <a:gd name="T26" fmla="*/ 2147483646 w 508"/>
              <a:gd name="T27" fmla="*/ 2147483646 h 402"/>
              <a:gd name="T28" fmla="*/ 2147483646 w 508"/>
              <a:gd name="T29" fmla="*/ 2147483646 h 402"/>
              <a:gd name="T30" fmla="*/ 2147483646 w 508"/>
              <a:gd name="T31" fmla="*/ 2147483646 h 402"/>
              <a:gd name="T32" fmla="*/ 2147483646 w 508"/>
              <a:gd name="T33" fmla="*/ 2147483646 h 402"/>
              <a:gd name="T34" fmla="*/ 2147483646 w 508"/>
              <a:gd name="T35" fmla="*/ 2147483646 h 402"/>
              <a:gd name="T36" fmla="*/ 2147483646 w 508"/>
              <a:gd name="T37" fmla="*/ 2147483646 h 402"/>
              <a:gd name="T38" fmla="*/ 2147483646 w 508"/>
              <a:gd name="T39" fmla="*/ 2147483646 h 402"/>
              <a:gd name="T40" fmla="*/ 2147483646 w 508"/>
              <a:gd name="T41" fmla="*/ 2147483646 h 402"/>
              <a:gd name="T42" fmla="*/ 2147483646 w 508"/>
              <a:gd name="T43" fmla="*/ 2147483646 h 402"/>
              <a:gd name="T44" fmla="*/ 2147483646 w 508"/>
              <a:gd name="T45" fmla="*/ 2147483646 h 402"/>
              <a:gd name="T46" fmla="*/ 2147483646 w 508"/>
              <a:gd name="T47" fmla="*/ 2147483646 h 402"/>
              <a:gd name="T48" fmla="*/ 2147483646 w 508"/>
              <a:gd name="T49" fmla="*/ 2147483646 h 402"/>
              <a:gd name="T50" fmla="*/ 2147483646 w 508"/>
              <a:gd name="T51" fmla="*/ 2147483646 h 402"/>
              <a:gd name="T52" fmla="*/ 2147483646 w 508"/>
              <a:gd name="T53" fmla="*/ 2147483646 h 402"/>
              <a:gd name="T54" fmla="*/ 2147483646 w 508"/>
              <a:gd name="T55" fmla="*/ 2147483646 h 402"/>
              <a:gd name="T56" fmla="*/ 2147483646 w 508"/>
              <a:gd name="T57" fmla="*/ 2147483646 h 402"/>
              <a:gd name="T58" fmla="*/ 2147483646 w 508"/>
              <a:gd name="T59" fmla="*/ 2147483646 h 402"/>
              <a:gd name="T60" fmla="*/ 2147483646 w 508"/>
              <a:gd name="T61" fmla="*/ 2147483646 h 402"/>
              <a:gd name="T62" fmla="*/ 2147483646 w 508"/>
              <a:gd name="T63" fmla="*/ 2147483646 h 402"/>
              <a:gd name="T64" fmla="*/ 2147483646 w 508"/>
              <a:gd name="T65" fmla="*/ 2147483646 h 402"/>
              <a:gd name="T66" fmla="*/ 2147483646 w 508"/>
              <a:gd name="T67" fmla="*/ 2147483646 h 402"/>
              <a:gd name="T68" fmla="*/ 2147483646 w 508"/>
              <a:gd name="T69" fmla="*/ 2147483646 h 402"/>
              <a:gd name="T70" fmla="*/ 2147483646 w 508"/>
              <a:gd name="T71" fmla="*/ 2147483646 h 402"/>
              <a:gd name="T72" fmla="*/ 2147483646 w 508"/>
              <a:gd name="T73" fmla="*/ 2147483646 h 402"/>
              <a:gd name="T74" fmla="*/ 2147483646 w 508"/>
              <a:gd name="T75" fmla="*/ 2147483646 h 402"/>
              <a:gd name="T76" fmla="*/ 2147483646 w 508"/>
              <a:gd name="T77" fmla="*/ 2147483646 h 402"/>
              <a:gd name="T78" fmla="*/ 2147483646 w 508"/>
              <a:gd name="T79" fmla="*/ 2147483646 h 402"/>
              <a:gd name="T80" fmla="*/ 2147483646 w 508"/>
              <a:gd name="T81" fmla="*/ 2147483646 h 402"/>
              <a:gd name="T82" fmla="*/ 2147483646 w 508"/>
              <a:gd name="T83" fmla="*/ 2147483646 h 402"/>
              <a:gd name="T84" fmla="*/ 2147483646 w 508"/>
              <a:gd name="T85" fmla="*/ 2147483646 h 402"/>
              <a:gd name="T86" fmla="*/ 2147483646 w 508"/>
              <a:gd name="T87" fmla="*/ 2147483646 h 402"/>
              <a:gd name="T88" fmla="*/ 2147483646 w 508"/>
              <a:gd name="T89" fmla="*/ 2147483646 h 402"/>
              <a:gd name="T90" fmla="*/ 2147483646 w 508"/>
              <a:gd name="T91" fmla="*/ 2147483646 h 402"/>
              <a:gd name="T92" fmla="*/ 2147483646 w 508"/>
              <a:gd name="T93" fmla="*/ 2147483646 h 402"/>
              <a:gd name="T94" fmla="*/ 2147483646 w 508"/>
              <a:gd name="T95" fmla="*/ 2147483646 h 402"/>
              <a:gd name="T96" fmla="*/ 2147483646 w 508"/>
              <a:gd name="T97" fmla="*/ 2147483646 h 402"/>
              <a:gd name="T98" fmla="*/ 2147483646 w 508"/>
              <a:gd name="T99" fmla="*/ 2147483646 h 402"/>
              <a:gd name="T100" fmla="*/ 2147483646 w 508"/>
              <a:gd name="T101" fmla="*/ 2147483646 h 40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508" h="402">
                <a:moveTo>
                  <a:pt x="476" y="138"/>
                </a:moveTo>
                <a:lnTo>
                  <a:pt x="476" y="138"/>
                </a:lnTo>
                <a:lnTo>
                  <a:pt x="484" y="134"/>
                </a:lnTo>
                <a:lnTo>
                  <a:pt x="488" y="130"/>
                </a:lnTo>
                <a:lnTo>
                  <a:pt x="488" y="128"/>
                </a:lnTo>
                <a:lnTo>
                  <a:pt x="490" y="126"/>
                </a:lnTo>
                <a:lnTo>
                  <a:pt x="492" y="126"/>
                </a:lnTo>
                <a:lnTo>
                  <a:pt x="508" y="126"/>
                </a:lnTo>
                <a:lnTo>
                  <a:pt x="508" y="116"/>
                </a:lnTo>
                <a:lnTo>
                  <a:pt x="502" y="114"/>
                </a:lnTo>
                <a:lnTo>
                  <a:pt x="496" y="110"/>
                </a:lnTo>
                <a:lnTo>
                  <a:pt x="472" y="88"/>
                </a:lnTo>
                <a:lnTo>
                  <a:pt x="460" y="58"/>
                </a:lnTo>
                <a:lnTo>
                  <a:pt x="446" y="44"/>
                </a:lnTo>
                <a:lnTo>
                  <a:pt x="424" y="42"/>
                </a:lnTo>
                <a:lnTo>
                  <a:pt x="406" y="44"/>
                </a:lnTo>
                <a:lnTo>
                  <a:pt x="402" y="44"/>
                </a:lnTo>
                <a:lnTo>
                  <a:pt x="404" y="54"/>
                </a:lnTo>
                <a:lnTo>
                  <a:pt x="404" y="56"/>
                </a:lnTo>
                <a:lnTo>
                  <a:pt x="404" y="58"/>
                </a:lnTo>
                <a:lnTo>
                  <a:pt x="400" y="58"/>
                </a:lnTo>
                <a:lnTo>
                  <a:pt x="388" y="64"/>
                </a:lnTo>
                <a:lnTo>
                  <a:pt x="386" y="62"/>
                </a:lnTo>
                <a:lnTo>
                  <a:pt x="372" y="50"/>
                </a:lnTo>
                <a:lnTo>
                  <a:pt x="368" y="50"/>
                </a:lnTo>
                <a:lnTo>
                  <a:pt x="364" y="50"/>
                </a:lnTo>
                <a:lnTo>
                  <a:pt x="332" y="64"/>
                </a:lnTo>
                <a:lnTo>
                  <a:pt x="322" y="68"/>
                </a:lnTo>
                <a:lnTo>
                  <a:pt x="316" y="66"/>
                </a:lnTo>
                <a:lnTo>
                  <a:pt x="310" y="70"/>
                </a:lnTo>
                <a:lnTo>
                  <a:pt x="304" y="76"/>
                </a:lnTo>
                <a:lnTo>
                  <a:pt x="300" y="80"/>
                </a:lnTo>
                <a:lnTo>
                  <a:pt x="298" y="76"/>
                </a:lnTo>
                <a:lnTo>
                  <a:pt x="288" y="66"/>
                </a:lnTo>
                <a:lnTo>
                  <a:pt x="286" y="62"/>
                </a:lnTo>
                <a:lnTo>
                  <a:pt x="286" y="58"/>
                </a:lnTo>
                <a:lnTo>
                  <a:pt x="290" y="50"/>
                </a:lnTo>
                <a:lnTo>
                  <a:pt x="300" y="38"/>
                </a:lnTo>
                <a:lnTo>
                  <a:pt x="314" y="22"/>
                </a:lnTo>
                <a:lnTo>
                  <a:pt x="318" y="16"/>
                </a:lnTo>
                <a:lnTo>
                  <a:pt x="316" y="12"/>
                </a:lnTo>
                <a:lnTo>
                  <a:pt x="312" y="12"/>
                </a:lnTo>
                <a:lnTo>
                  <a:pt x="308" y="14"/>
                </a:lnTo>
                <a:lnTo>
                  <a:pt x="298" y="20"/>
                </a:lnTo>
                <a:lnTo>
                  <a:pt x="288" y="26"/>
                </a:lnTo>
                <a:lnTo>
                  <a:pt x="282" y="28"/>
                </a:lnTo>
                <a:lnTo>
                  <a:pt x="280" y="26"/>
                </a:lnTo>
                <a:lnTo>
                  <a:pt x="278" y="20"/>
                </a:lnTo>
                <a:lnTo>
                  <a:pt x="276" y="20"/>
                </a:lnTo>
                <a:lnTo>
                  <a:pt x="270" y="6"/>
                </a:lnTo>
                <a:lnTo>
                  <a:pt x="254" y="16"/>
                </a:lnTo>
                <a:lnTo>
                  <a:pt x="252" y="18"/>
                </a:lnTo>
                <a:lnTo>
                  <a:pt x="252" y="16"/>
                </a:lnTo>
                <a:lnTo>
                  <a:pt x="236" y="8"/>
                </a:lnTo>
                <a:lnTo>
                  <a:pt x="220" y="2"/>
                </a:lnTo>
                <a:lnTo>
                  <a:pt x="214" y="0"/>
                </a:lnTo>
                <a:lnTo>
                  <a:pt x="208" y="2"/>
                </a:lnTo>
                <a:lnTo>
                  <a:pt x="204" y="6"/>
                </a:lnTo>
                <a:lnTo>
                  <a:pt x="198" y="12"/>
                </a:lnTo>
                <a:lnTo>
                  <a:pt x="204" y="24"/>
                </a:lnTo>
                <a:lnTo>
                  <a:pt x="210" y="38"/>
                </a:lnTo>
                <a:lnTo>
                  <a:pt x="210" y="44"/>
                </a:lnTo>
                <a:lnTo>
                  <a:pt x="210" y="48"/>
                </a:lnTo>
                <a:lnTo>
                  <a:pt x="208" y="52"/>
                </a:lnTo>
                <a:lnTo>
                  <a:pt x="204" y="54"/>
                </a:lnTo>
                <a:lnTo>
                  <a:pt x="200" y="54"/>
                </a:lnTo>
                <a:lnTo>
                  <a:pt x="194" y="54"/>
                </a:lnTo>
                <a:lnTo>
                  <a:pt x="188" y="50"/>
                </a:lnTo>
                <a:lnTo>
                  <a:pt x="182" y="46"/>
                </a:lnTo>
                <a:lnTo>
                  <a:pt x="164" y="36"/>
                </a:lnTo>
                <a:lnTo>
                  <a:pt x="156" y="32"/>
                </a:lnTo>
                <a:lnTo>
                  <a:pt x="156" y="34"/>
                </a:lnTo>
                <a:lnTo>
                  <a:pt x="156" y="52"/>
                </a:lnTo>
                <a:lnTo>
                  <a:pt x="144" y="66"/>
                </a:lnTo>
                <a:lnTo>
                  <a:pt x="144" y="80"/>
                </a:lnTo>
                <a:lnTo>
                  <a:pt x="148" y="94"/>
                </a:lnTo>
                <a:lnTo>
                  <a:pt x="150" y="94"/>
                </a:lnTo>
                <a:lnTo>
                  <a:pt x="140" y="108"/>
                </a:lnTo>
                <a:lnTo>
                  <a:pt x="136" y="120"/>
                </a:lnTo>
                <a:lnTo>
                  <a:pt x="136" y="122"/>
                </a:lnTo>
                <a:lnTo>
                  <a:pt x="124" y="134"/>
                </a:lnTo>
                <a:lnTo>
                  <a:pt x="104" y="180"/>
                </a:lnTo>
                <a:lnTo>
                  <a:pt x="104" y="204"/>
                </a:lnTo>
                <a:lnTo>
                  <a:pt x="60" y="230"/>
                </a:lnTo>
                <a:lnTo>
                  <a:pt x="58" y="234"/>
                </a:lnTo>
                <a:lnTo>
                  <a:pt x="64" y="248"/>
                </a:lnTo>
                <a:lnTo>
                  <a:pt x="60" y="266"/>
                </a:lnTo>
                <a:lnTo>
                  <a:pt x="42" y="264"/>
                </a:lnTo>
                <a:lnTo>
                  <a:pt x="38" y="284"/>
                </a:lnTo>
                <a:lnTo>
                  <a:pt x="16" y="284"/>
                </a:lnTo>
                <a:lnTo>
                  <a:pt x="10" y="292"/>
                </a:lnTo>
                <a:lnTo>
                  <a:pt x="4" y="306"/>
                </a:lnTo>
                <a:lnTo>
                  <a:pt x="0" y="356"/>
                </a:lnTo>
                <a:lnTo>
                  <a:pt x="4" y="368"/>
                </a:lnTo>
                <a:lnTo>
                  <a:pt x="6" y="368"/>
                </a:lnTo>
                <a:lnTo>
                  <a:pt x="6" y="380"/>
                </a:lnTo>
                <a:lnTo>
                  <a:pt x="16" y="392"/>
                </a:lnTo>
                <a:lnTo>
                  <a:pt x="16" y="402"/>
                </a:lnTo>
                <a:lnTo>
                  <a:pt x="42" y="400"/>
                </a:lnTo>
                <a:lnTo>
                  <a:pt x="44" y="398"/>
                </a:lnTo>
                <a:lnTo>
                  <a:pt x="44" y="396"/>
                </a:lnTo>
                <a:lnTo>
                  <a:pt x="52" y="388"/>
                </a:lnTo>
                <a:lnTo>
                  <a:pt x="36" y="372"/>
                </a:lnTo>
                <a:lnTo>
                  <a:pt x="34" y="372"/>
                </a:lnTo>
                <a:lnTo>
                  <a:pt x="24" y="364"/>
                </a:lnTo>
                <a:lnTo>
                  <a:pt x="24" y="362"/>
                </a:lnTo>
                <a:lnTo>
                  <a:pt x="24" y="346"/>
                </a:lnTo>
                <a:lnTo>
                  <a:pt x="36" y="346"/>
                </a:lnTo>
                <a:lnTo>
                  <a:pt x="38" y="340"/>
                </a:lnTo>
                <a:lnTo>
                  <a:pt x="32" y="324"/>
                </a:lnTo>
                <a:lnTo>
                  <a:pt x="64" y="324"/>
                </a:lnTo>
                <a:lnTo>
                  <a:pt x="120" y="298"/>
                </a:lnTo>
                <a:lnTo>
                  <a:pt x="126" y="286"/>
                </a:lnTo>
                <a:lnTo>
                  <a:pt x="128" y="282"/>
                </a:lnTo>
                <a:lnTo>
                  <a:pt x="140" y="288"/>
                </a:lnTo>
                <a:lnTo>
                  <a:pt x="140" y="290"/>
                </a:lnTo>
                <a:lnTo>
                  <a:pt x="146" y="296"/>
                </a:lnTo>
                <a:lnTo>
                  <a:pt x="152" y="294"/>
                </a:lnTo>
                <a:lnTo>
                  <a:pt x="150" y="282"/>
                </a:lnTo>
                <a:lnTo>
                  <a:pt x="168" y="282"/>
                </a:lnTo>
                <a:lnTo>
                  <a:pt x="186" y="286"/>
                </a:lnTo>
                <a:lnTo>
                  <a:pt x="192" y="274"/>
                </a:lnTo>
                <a:lnTo>
                  <a:pt x="194" y="272"/>
                </a:lnTo>
                <a:lnTo>
                  <a:pt x="196" y="272"/>
                </a:lnTo>
                <a:lnTo>
                  <a:pt x="214" y="266"/>
                </a:lnTo>
                <a:lnTo>
                  <a:pt x="218" y="238"/>
                </a:lnTo>
                <a:lnTo>
                  <a:pt x="238" y="256"/>
                </a:lnTo>
                <a:lnTo>
                  <a:pt x="246" y="256"/>
                </a:lnTo>
                <a:lnTo>
                  <a:pt x="250" y="252"/>
                </a:lnTo>
                <a:lnTo>
                  <a:pt x="248" y="192"/>
                </a:lnTo>
                <a:lnTo>
                  <a:pt x="248" y="190"/>
                </a:lnTo>
                <a:lnTo>
                  <a:pt x="248" y="186"/>
                </a:lnTo>
                <a:lnTo>
                  <a:pt x="260" y="188"/>
                </a:lnTo>
                <a:lnTo>
                  <a:pt x="262" y="188"/>
                </a:lnTo>
                <a:lnTo>
                  <a:pt x="264" y="190"/>
                </a:lnTo>
                <a:lnTo>
                  <a:pt x="286" y="230"/>
                </a:lnTo>
                <a:lnTo>
                  <a:pt x="312" y="226"/>
                </a:lnTo>
                <a:lnTo>
                  <a:pt x="318" y="224"/>
                </a:lnTo>
                <a:lnTo>
                  <a:pt x="322" y="216"/>
                </a:lnTo>
                <a:lnTo>
                  <a:pt x="314" y="208"/>
                </a:lnTo>
                <a:lnTo>
                  <a:pt x="312" y="206"/>
                </a:lnTo>
                <a:lnTo>
                  <a:pt x="330" y="200"/>
                </a:lnTo>
                <a:lnTo>
                  <a:pt x="332" y="198"/>
                </a:lnTo>
                <a:lnTo>
                  <a:pt x="340" y="206"/>
                </a:lnTo>
                <a:lnTo>
                  <a:pt x="346" y="202"/>
                </a:lnTo>
                <a:lnTo>
                  <a:pt x="346" y="190"/>
                </a:lnTo>
                <a:lnTo>
                  <a:pt x="350" y="190"/>
                </a:lnTo>
                <a:lnTo>
                  <a:pt x="364" y="190"/>
                </a:lnTo>
                <a:lnTo>
                  <a:pt x="370" y="192"/>
                </a:lnTo>
                <a:lnTo>
                  <a:pt x="376" y="194"/>
                </a:lnTo>
                <a:lnTo>
                  <a:pt x="382" y="198"/>
                </a:lnTo>
                <a:lnTo>
                  <a:pt x="386" y="202"/>
                </a:lnTo>
                <a:lnTo>
                  <a:pt x="388" y="206"/>
                </a:lnTo>
                <a:lnTo>
                  <a:pt x="392" y="186"/>
                </a:lnTo>
                <a:lnTo>
                  <a:pt x="396" y="184"/>
                </a:lnTo>
                <a:lnTo>
                  <a:pt x="400" y="182"/>
                </a:lnTo>
                <a:lnTo>
                  <a:pt x="406" y="182"/>
                </a:lnTo>
                <a:lnTo>
                  <a:pt x="412" y="184"/>
                </a:lnTo>
                <a:lnTo>
                  <a:pt x="414" y="186"/>
                </a:lnTo>
                <a:lnTo>
                  <a:pt x="414" y="188"/>
                </a:lnTo>
                <a:lnTo>
                  <a:pt x="418" y="188"/>
                </a:lnTo>
                <a:lnTo>
                  <a:pt x="432" y="180"/>
                </a:lnTo>
                <a:lnTo>
                  <a:pt x="460" y="160"/>
                </a:lnTo>
                <a:lnTo>
                  <a:pt x="460" y="152"/>
                </a:lnTo>
                <a:lnTo>
                  <a:pt x="464" y="146"/>
                </a:lnTo>
                <a:lnTo>
                  <a:pt x="470" y="140"/>
                </a:lnTo>
                <a:lnTo>
                  <a:pt x="476" y="138"/>
                </a:lnTo>
                <a:close/>
              </a:path>
            </a:pathLst>
          </a:custGeom>
          <a:solidFill>
            <a:srgbClr val="FF5900"/>
          </a:solidFill>
          <a:ln>
            <a:noFill/>
          </a:ln>
        </p:spPr>
        <p:txBody>
          <a:bodyPr anchor="ctr">
            <a:no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43" name="江西"/>
          <p:cNvSpPr/>
          <p:nvPr>
            <p:custDataLst>
              <p:tags r:id="rId18"/>
            </p:custDataLst>
          </p:nvPr>
        </p:nvSpPr>
        <p:spPr bwMode="auto">
          <a:xfrm>
            <a:off x="5156835" y="4692015"/>
            <a:ext cx="641350" cy="874395"/>
          </a:xfrm>
          <a:custGeom>
            <a:avLst/>
            <a:gdLst>
              <a:gd name="T0" fmla="*/ 2147483646 w 304"/>
              <a:gd name="T1" fmla="*/ 0 h 414"/>
              <a:gd name="T2" fmla="*/ 2147483646 w 304"/>
              <a:gd name="T3" fmla="*/ 2147483646 h 414"/>
              <a:gd name="T4" fmla="*/ 2147483646 w 304"/>
              <a:gd name="T5" fmla="*/ 2147483646 h 414"/>
              <a:gd name="T6" fmla="*/ 2147483646 w 304"/>
              <a:gd name="T7" fmla="*/ 2147483646 h 414"/>
              <a:gd name="T8" fmla="*/ 2147483646 w 304"/>
              <a:gd name="T9" fmla="*/ 2147483646 h 414"/>
              <a:gd name="T10" fmla="*/ 2147483646 w 304"/>
              <a:gd name="T11" fmla="*/ 2147483646 h 414"/>
              <a:gd name="T12" fmla="*/ 2147483646 w 304"/>
              <a:gd name="T13" fmla="*/ 2147483646 h 414"/>
              <a:gd name="T14" fmla="*/ 2147483646 w 304"/>
              <a:gd name="T15" fmla="*/ 2147483646 h 414"/>
              <a:gd name="T16" fmla="*/ 2147483646 w 304"/>
              <a:gd name="T17" fmla="*/ 2147483646 h 414"/>
              <a:gd name="T18" fmla="*/ 2147483646 w 304"/>
              <a:gd name="T19" fmla="*/ 2147483646 h 414"/>
              <a:gd name="T20" fmla="*/ 2147483646 w 304"/>
              <a:gd name="T21" fmla="*/ 2147483646 h 414"/>
              <a:gd name="T22" fmla="*/ 2147483646 w 304"/>
              <a:gd name="T23" fmla="*/ 2147483646 h 414"/>
              <a:gd name="T24" fmla="*/ 2147483646 w 304"/>
              <a:gd name="T25" fmla="*/ 2147483646 h 414"/>
              <a:gd name="T26" fmla="*/ 2147483646 w 304"/>
              <a:gd name="T27" fmla="*/ 2147483646 h 414"/>
              <a:gd name="T28" fmla="*/ 0 w 304"/>
              <a:gd name="T29" fmla="*/ 2147483646 h 414"/>
              <a:gd name="T30" fmla="*/ 2147483646 w 304"/>
              <a:gd name="T31" fmla="*/ 2147483646 h 414"/>
              <a:gd name="T32" fmla="*/ 2147483646 w 304"/>
              <a:gd name="T33" fmla="*/ 2147483646 h 414"/>
              <a:gd name="T34" fmla="*/ 2147483646 w 304"/>
              <a:gd name="T35" fmla="*/ 2147483646 h 414"/>
              <a:gd name="T36" fmla="*/ 2147483646 w 304"/>
              <a:gd name="T37" fmla="*/ 2147483646 h 414"/>
              <a:gd name="T38" fmla="*/ 2147483646 w 304"/>
              <a:gd name="T39" fmla="*/ 2147483646 h 414"/>
              <a:gd name="T40" fmla="*/ 2147483646 w 304"/>
              <a:gd name="T41" fmla="*/ 2147483646 h 414"/>
              <a:gd name="T42" fmla="*/ 2147483646 w 304"/>
              <a:gd name="T43" fmla="*/ 2147483646 h 414"/>
              <a:gd name="T44" fmla="*/ 2147483646 w 304"/>
              <a:gd name="T45" fmla="*/ 2147483646 h 414"/>
              <a:gd name="T46" fmla="*/ 2147483646 w 304"/>
              <a:gd name="T47" fmla="*/ 2147483646 h 414"/>
              <a:gd name="T48" fmla="*/ 2147483646 w 304"/>
              <a:gd name="T49" fmla="*/ 2147483646 h 414"/>
              <a:gd name="T50" fmla="*/ 2147483646 w 304"/>
              <a:gd name="T51" fmla="*/ 2147483646 h 414"/>
              <a:gd name="T52" fmla="*/ 2147483646 w 304"/>
              <a:gd name="T53" fmla="*/ 2147483646 h 414"/>
              <a:gd name="T54" fmla="*/ 2147483646 w 304"/>
              <a:gd name="T55" fmla="*/ 2147483646 h 414"/>
              <a:gd name="T56" fmla="*/ 2147483646 w 304"/>
              <a:gd name="T57" fmla="*/ 2147483646 h 414"/>
              <a:gd name="T58" fmla="*/ 2147483646 w 304"/>
              <a:gd name="T59" fmla="*/ 2147483646 h 414"/>
              <a:gd name="T60" fmla="*/ 2147483646 w 304"/>
              <a:gd name="T61" fmla="*/ 2147483646 h 414"/>
              <a:gd name="T62" fmla="*/ 2147483646 w 304"/>
              <a:gd name="T63" fmla="*/ 2147483646 h 414"/>
              <a:gd name="T64" fmla="*/ 2147483646 w 304"/>
              <a:gd name="T65" fmla="*/ 2147483646 h 414"/>
              <a:gd name="T66" fmla="*/ 2147483646 w 304"/>
              <a:gd name="T67" fmla="*/ 2147483646 h 414"/>
              <a:gd name="T68" fmla="*/ 2147483646 w 304"/>
              <a:gd name="T69" fmla="*/ 2147483646 h 414"/>
              <a:gd name="T70" fmla="*/ 2147483646 w 304"/>
              <a:gd name="T71" fmla="*/ 2147483646 h 414"/>
              <a:gd name="T72" fmla="*/ 2147483646 w 304"/>
              <a:gd name="T73" fmla="*/ 2147483646 h 414"/>
              <a:gd name="T74" fmla="*/ 2147483646 w 304"/>
              <a:gd name="T75" fmla="*/ 2147483646 h 414"/>
              <a:gd name="T76" fmla="*/ 2147483646 w 304"/>
              <a:gd name="T77" fmla="*/ 2147483646 h 414"/>
              <a:gd name="T78" fmla="*/ 2147483646 w 304"/>
              <a:gd name="T79" fmla="*/ 2147483646 h 414"/>
              <a:gd name="T80" fmla="*/ 2147483646 w 304"/>
              <a:gd name="T81" fmla="*/ 2147483646 h 414"/>
              <a:gd name="T82" fmla="*/ 2147483646 w 304"/>
              <a:gd name="T83" fmla="*/ 2147483646 h 414"/>
              <a:gd name="T84" fmla="*/ 2147483646 w 304"/>
              <a:gd name="T85" fmla="*/ 2147483646 h 414"/>
              <a:gd name="T86" fmla="*/ 2147483646 w 304"/>
              <a:gd name="T87" fmla="*/ 2147483646 h 414"/>
              <a:gd name="T88" fmla="*/ 2147483646 w 304"/>
              <a:gd name="T89" fmla="*/ 2147483646 h 414"/>
              <a:gd name="T90" fmla="*/ 2147483646 w 304"/>
              <a:gd name="T91" fmla="*/ 2147483646 h 414"/>
              <a:gd name="T92" fmla="*/ 2147483646 w 304"/>
              <a:gd name="T93" fmla="*/ 2147483646 h 414"/>
              <a:gd name="T94" fmla="*/ 2147483646 w 304"/>
              <a:gd name="T95" fmla="*/ 2147483646 h 414"/>
              <a:gd name="T96" fmla="*/ 2147483646 w 304"/>
              <a:gd name="T97" fmla="*/ 2147483646 h 414"/>
              <a:gd name="T98" fmla="*/ 2147483646 w 304"/>
              <a:gd name="T99" fmla="*/ 2147483646 h 414"/>
              <a:gd name="T100" fmla="*/ 2147483646 w 304"/>
              <a:gd name="T101" fmla="*/ 2147483646 h 414"/>
              <a:gd name="T102" fmla="*/ 2147483646 w 304"/>
              <a:gd name="T103" fmla="*/ 2147483646 h 414"/>
              <a:gd name="T104" fmla="*/ 2147483646 w 304"/>
              <a:gd name="T105" fmla="*/ 2147483646 h 414"/>
              <a:gd name="T106" fmla="*/ 2147483646 w 304"/>
              <a:gd name="T107" fmla="*/ 2147483646 h 414"/>
              <a:gd name="T108" fmla="*/ 2147483646 w 304"/>
              <a:gd name="T109" fmla="*/ 2147483646 h 414"/>
              <a:gd name="T110" fmla="*/ 2147483646 w 304"/>
              <a:gd name="T111" fmla="*/ 2147483646 h 414"/>
              <a:gd name="T112" fmla="*/ 2147483646 w 304"/>
              <a:gd name="T113" fmla="*/ 2147483646 h 414"/>
              <a:gd name="T114" fmla="*/ 2147483646 w 304"/>
              <a:gd name="T115" fmla="*/ 2147483646 h 414"/>
              <a:gd name="T116" fmla="*/ 2147483646 w 304"/>
              <a:gd name="T117" fmla="*/ 2147483646 h 41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04" h="414">
                <a:moveTo>
                  <a:pt x="240" y="16"/>
                </a:moveTo>
                <a:lnTo>
                  <a:pt x="238" y="16"/>
                </a:lnTo>
                <a:lnTo>
                  <a:pt x="220" y="0"/>
                </a:lnTo>
                <a:lnTo>
                  <a:pt x="212" y="6"/>
                </a:lnTo>
                <a:lnTo>
                  <a:pt x="206" y="16"/>
                </a:lnTo>
                <a:lnTo>
                  <a:pt x="200" y="24"/>
                </a:lnTo>
                <a:lnTo>
                  <a:pt x="192" y="28"/>
                </a:lnTo>
                <a:lnTo>
                  <a:pt x="184" y="32"/>
                </a:lnTo>
                <a:lnTo>
                  <a:pt x="180" y="34"/>
                </a:lnTo>
                <a:lnTo>
                  <a:pt x="176" y="32"/>
                </a:lnTo>
                <a:lnTo>
                  <a:pt x="174" y="28"/>
                </a:lnTo>
                <a:lnTo>
                  <a:pt x="174" y="22"/>
                </a:lnTo>
                <a:lnTo>
                  <a:pt x="180" y="4"/>
                </a:lnTo>
                <a:lnTo>
                  <a:pt x="152" y="22"/>
                </a:lnTo>
                <a:lnTo>
                  <a:pt x="152" y="24"/>
                </a:lnTo>
                <a:lnTo>
                  <a:pt x="128" y="24"/>
                </a:lnTo>
                <a:lnTo>
                  <a:pt x="108" y="34"/>
                </a:lnTo>
                <a:lnTo>
                  <a:pt x="108" y="36"/>
                </a:lnTo>
                <a:lnTo>
                  <a:pt x="84" y="36"/>
                </a:lnTo>
                <a:lnTo>
                  <a:pt x="72" y="42"/>
                </a:lnTo>
                <a:lnTo>
                  <a:pt x="68" y="54"/>
                </a:lnTo>
                <a:lnTo>
                  <a:pt x="66" y="56"/>
                </a:lnTo>
                <a:lnTo>
                  <a:pt x="40" y="56"/>
                </a:lnTo>
                <a:lnTo>
                  <a:pt x="34" y="56"/>
                </a:lnTo>
                <a:lnTo>
                  <a:pt x="28" y="62"/>
                </a:lnTo>
                <a:lnTo>
                  <a:pt x="8" y="80"/>
                </a:lnTo>
                <a:lnTo>
                  <a:pt x="16" y="84"/>
                </a:lnTo>
                <a:lnTo>
                  <a:pt x="20" y="88"/>
                </a:lnTo>
                <a:lnTo>
                  <a:pt x="22" y="94"/>
                </a:lnTo>
                <a:lnTo>
                  <a:pt x="22" y="92"/>
                </a:lnTo>
                <a:lnTo>
                  <a:pt x="34" y="138"/>
                </a:lnTo>
                <a:lnTo>
                  <a:pt x="34" y="140"/>
                </a:lnTo>
                <a:lnTo>
                  <a:pt x="34" y="144"/>
                </a:lnTo>
                <a:lnTo>
                  <a:pt x="32" y="144"/>
                </a:lnTo>
                <a:lnTo>
                  <a:pt x="0" y="188"/>
                </a:lnTo>
                <a:lnTo>
                  <a:pt x="0" y="200"/>
                </a:lnTo>
                <a:lnTo>
                  <a:pt x="8" y="196"/>
                </a:lnTo>
                <a:lnTo>
                  <a:pt x="12" y="196"/>
                </a:lnTo>
                <a:lnTo>
                  <a:pt x="16" y="198"/>
                </a:lnTo>
                <a:lnTo>
                  <a:pt x="18" y="202"/>
                </a:lnTo>
                <a:lnTo>
                  <a:pt x="16" y="214"/>
                </a:lnTo>
                <a:lnTo>
                  <a:pt x="16" y="226"/>
                </a:lnTo>
                <a:lnTo>
                  <a:pt x="18" y="238"/>
                </a:lnTo>
                <a:lnTo>
                  <a:pt x="20" y="250"/>
                </a:lnTo>
                <a:lnTo>
                  <a:pt x="24" y="262"/>
                </a:lnTo>
                <a:lnTo>
                  <a:pt x="36" y="274"/>
                </a:lnTo>
                <a:lnTo>
                  <a:pt x="40" y="280"/>
                </a:lnTo>
                <a:lnTo>
                  <a:pt x="40" y="286"/>
                </a:lnTo>
                <a:lnTo>
                  <a:pt x="36" y="294"/>
                </a:lnTo>
                <a:lnTo>
                  <a:pt x="42" y="304"/>
                </a:lnTo>
                <a:lnTo>
                  <a:pt x="44" y="310"/>
                </a:lnTo>
                <a:lnTo>
                  <a:pt x="44" y="320"/>
                </a:lnTo>
                <a:lnTo>
                  <a:pt x="40" y="330"/>
                </a:lnTo>
                <a:lnTo>
                  <a:pt x="34" y="344"/>
                </a:lnTo>
                <a:lnTo>
                  <a:pt x="44" y="362"/>
                </a:lnTo>
                <a:lnTo>
                  <a:pt x="46" y="366"/>
                </a:lnTo>
                <a:lnTo>
                  <a:pt x="52" y="362"/>
                </a:lnTo>
                <a:lnTo>
                  <a:pt x="60" y="356"/>
                </a:lnTo>
                <a:lnTo>
                  <a:pt x="66" y="352"/>
                </a:lnTo>
                <a:lnTo>
                  <a:pt x="72" y="352"/>
                </a:lnTo>
                <a:lnTo>
                  <a:pt x="78" y="352"/>
                </a:lnTo>
                <a:lnTo>
                  <a:pt x="84" y="356"/>
                </a:lnTo>
                <a:lnTo>
                  <a:pt x="86" y="362"/>
                </a:lnTo>
                <a:lnTo>
                  <a:pt x="86" y="366"/>
                </a:lnTo>
                <a:lnTo>
                  <a:pt x="82" y="374"/>
                </a:lnTo>
                <a:lnTo>
                  <a:pt x="66" y="392"/>
                </a:lnTo>
                <a:lnTo>
                  <a:pt x="56" y="406"/>
                </a:lnTo>
                <a:lnTo>
                  <a:pt x="60" y="414"/>
                </a:lnTo>
                <a:lnTo>
                  <a:pt x="72" y="408"/>
                </a:lnTo>
                <a:lnTo>
                  <a:pt x="76" y="406"/>
                </a:lnTo>
                <a:lnTo>
                  <a:pt x="80" y="406"/>
                </a:lnTo>
                <a:lnTo>
                  <a:pt x="94" y="402"/>
                </a:lnTo>
                <a:lnTo>
                  <a:pt x="120" y="390"/>
                </a:lnTo>
                <a:lnTo>
                  <a:pt x="126" y="388"/>
                </a:lnTo>
                <a:lnTo>
                  <a:pt x="134" y="390"/>
                </a:lnTo>
                <a:lnTo>
                  <a:pt x="142" y="394"/>
                </a:lnTo>
                <a:lnTo>
                  <a:pt x="150" y="402"/>
                </a:lnTo>
                <a:lnTo>
                  <a:pt x="154" y="400"/>
                </a:lnTo>
                <a:lnTo>
                  <a:pt x="154" y="390"/>
                </a:lnTo>
                <a:lnTo>
                  <a:pt x="152" y="388"/>
                </a:lnTo>
                <a:lnTo>
                  <a:pt x="152" y="384"/>
                </a:lnTo>
                <a:lnTo>
                  <a:pt x="154" y="380"/>
                </a:lnTo>
                <a:lnTo>
                  <a:pt x="150" y="366"/>
                </a:lnTo>
                <a:lnTo>
                  <a:pt x="150" y="362"/>
                </a:lnTo>
                <a:lnTo>
                  <a:pt x="150" y="358"/>
                </a:lnTo>
                <a:lnTo>
                  <a:pt x="158" y="352"/>
                </a:lnTo>
                <a:lnTo>
                  <a:pt x="166" y="346"/>
                </a:lnTo>
                <a:lnTo>
                  <a:pt x="162" y="336"/>
                </a:lnTo>
                <a:lnTo>
                  <a:pt x="162" y="334"/>
                </a:lnTo>
                <a:lnTo>
                  <a:pt x="166" y="328"/>
                </a:lnTo>
                <a:lnTo>
                  <a:pt x="164" y="324"/>
                </a:lnTo>
                <a:lnTo>
                  <a:pt x="164" y="320"/>
                </a:lnTo>
                <a:lnTo>
                  <a:pt x="164" y="316"/>
                </a:lnTo>
                <a:lnTo>
                  <a:pt x="170" y="308"/>
                </a:lnTo>
                <a:lnTo>
                  <a:pt x="180" y="300"/>
                </a:lnTo>
                <a:lnTo>
                  <a:pt x="178" y="298"/>
                </a:lnTo>
                <a:lnTo>
                  <a:pt x="176" y="296"/>
                </a:lnTo>
                <a:lnTo>
                  <a:pt x="186" y="292"/>
                </a:lnTo>
                <a:lnTo>
                  <a:pt x="186" y="278"/>
                </a:lnTo>
                <a:lnTo>
                  <a:pt x="186" y="274"/>
                </a:lnTo>
                <a:lnTo>
                  <a:pt x="190" y="270"/>
                </a:lnTo>
                <a:lnTo>
                  <a:pt x="194" y="266"/>
                </a:lnTo>
                <a:lnTo>
                  <a:pt x="200" y="260"/>
                </a:lnTo>
                <a:lnTo>
                  <a:pt x="206" y="256"/>
                </a:lnTo>
                <a:lnTo>
                  <a:pt x="194" y="242"/>
                </a:lnTo>
                <a:lnTo>
                  <a:pt x="192" y="238"/>
                </a:lnTo>
                <a:lnTo>
                  <a:pt x="192" y="232"/>
                </a:lnTo>
                <a:lnTo>
                  <a:pt x="194" y="228"/>
                </a:lnTo>
                <a:lnTo>
                  <a:pt x="198" y="222"/>
                </a:lnTo>
                <a:lnTo>
                  <a:pt x="198" y="220"/>
                </a:lnTo>
                <a:lnTo>
                  <a:pt x="224" y="200"/>
                </a:lnTo>
                <a:lnTo>
                  <a:pt x="224" y="194"/>
                </a:lnTo>
                <a:lnTo>
                  <a:pt x="222" y="192"/>
                </a:lnTo>
                <a:lnTo>
                  <a:pt x="220" y="186"/>
                </a:lnTo>
                <a:lnTo>
                  <a:pt x="220" y="178"/>
                </a:lnTo>
                <a:lnTo>
                  <a:pt x="220" y="170"/>
                </a:lnTo>
                <a:lnTo>
                  <a:pt x="224" y="156"/>
                </a:lnTo>
                <a:lnTo>
                  <a:pt x="230" y="146"/>
                </a:lnTo>
                <a:lnTo>
                  <a:pt x="238" y="138"/>
                </a:lnTo>
                <a:lnTo>
                  <a:pt x="250" y="136"/>
                </a:lnTo>
                <a:lnTo>
                  <a:pt x="252" y="136"/>
                </a:lnTo>
                <a:lnTo>
                  <a:pt x="262" y="140"/>
                </a:lnTo>
                <a:lnTo>
                  <a:pt x="272" y="140"/>
                </a:lnTo>
                <a:lnTo>
                  <a:pt x="284" y="128"/>
                </a:lnTo>
                <a:lnTo>
                  <a:pt x="296" y="120"/>
                </a:lnTo>
                <a:lnTo>
                  <a:pt x="296" y="108"/>
                </a:lnTo>
                <a:lnTo>
                  <a:pt x="296" y="106"/>
                </a:lnTo>
                <a:lnTo>
                  <a:pt x="296" y="104"/>
                </a:lnTo>
                <a:lnTo>
                  <a:pt x="300" y="102"/>
                </a:lnTo>
                <a:lnTo>
                  <a:pt x="304" y="98"/>
                </a:lnTo>
                <a:lnTo>
                  <a:pt x="304" y="96"/>
                </a:lnTo>
                <a:lnTo>
                  <a:pt x="296" y="84"/>
                </a:lnTo>
                <a:lnTo>
                  <a:pt x="286" y="68"/>
                </a:lnTo>
                <a:lnTo>
                  <a:pt x="276" y="52"/>
                </a:lnTo>
                <a:lnTo>
                  <a:pt x="274" y="46"/>
                </a:lnTo>
                <a:lnTo>
                  <a:pt x="274" y="40"/>
                </a:lnTo>
                <a:lnTo>
                  <a:pt x="276" y="34"/>
                </a:lnTo>
                <a:lnTo>
                  <a:pt x="280" y="28"/>
                </a:lnTo>
                <a:lnTo>
                  <a:pt x="264" y="20"/>
                </a:lnTo>
                <a:lnTo>
                  <a:pt x="240" y="1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txBody>
          <a:bodyPr anchor="t">
            <a:noAutofit/>
          </a:bodyPr>
          <a:p>
            <a:pPr lvl="0" algn="l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sym typeface="+mn-ea"/>
            </a:endParaRPr>
          </a:p>
        </p:txBody>
      </p:sp>
      <p:sp>
        <p:nvSpPr>
          <p:cNvPr id="44" name="福建"/>
          <p:cNvSpPr/>
          <p:nvPr>
            <p:custDataLst>
              <p:tags r:id="rId19"/>
            </p:custDataLst>
          </p:nvPr>
        </p:nvSpPr>
        <p:spPr bwMode="auto">
          <a:xfrm>
            <a:off x="5489575" y="4923790"/>
            <a:ext cx="593725" cy="725805"/>
          </a:xfrm>
          <a:custGeom>
            <a:avLst/>
            <a:gdLst>
              <a:gd name="T0" fmla="*/ 2147483646 w 282"/>
              <a:gd name="T1" fmla="*/ 2147483646 h 344"/>
              <a:gd name="T2" fmla="*/ 2147483646 w 282"/>
              <a:gd name="T3" fmla="*/ 2147483646 h 344"/>
              <a:gd name="T4" fmla="*/ 2147483646 w 282"/>
              <a:gd name="T5" fmla="*/ 2147483646 h 344"/>
              <a:gd name="T6" fmla="*/ 2147483646 w 282"/>
              <a:gd name="T7" fmla="*/ 2147483646 h 344"/>
              <a:gd name="T8" fmla="*/ 2147483646 w 282"/>
              <a:gd name="T9" fmla="*/ 2147483646 h 344"/>
              <a:gd name="T10" fmla="*/ 2147483646 w 282"/>
              <a:gd name="T11" fmla="*/ 2147483646 h 344"/>
              <a:gd name="T12" fmla="*/ 2147483646 w 282"/>
              <a:gd name="T13" fmla="*/ 2147483646 h 344"/>
              <a:gd name="T14" fmla="*/ 2147483646 w 282"/>
              <a:gd name="T15" fmla="*/ 2147483646 h 344"/>
              <a:gd name="T16" fmla="*/ 2147483646 w 282"/>
              <a:gd name="T17" fmla="*/ 2147483646 h 344"/>
              <a:gd name="T18" fmla="*/ 2147483646 w 282"/>
              <a:gd name="T19" fmla="*/ 2147483646 h 344"/>
              <a:gd name="T20" fmla="*/ 2147483646 w 282"/>
              <a:gd name="T21" fmla="*/ 2147483646 h 344"/>
              <a:gd name="T22" fmla="*/ 2147483646 w 282"/>
              <a:gd name="T23" fmla="*/ 2147483646 h 344"/>
              <a:gd name="T24" fmla="*/ 2147483646 w 282"/>
              <a:gd name="T25" fmla="*/ 2147483646 h 344"/>
              <a:gd name="T26" fmla="*/ 2147483646 w 282"/>
              <a:gd name="T27" fmla="*/ 2147483646 h 344"/>
              <a:gd name="T28" fmla="*/ 2147483646 w 282"/>
              <a:gd name="T29" fmla="*/ 2147483646 h 344"/>
              <a:gd name="T30" fmla="*/ 2147483646 w 282"/>
              <a:gd name="T31" fmla="*/ 2147483646 h 344"/>
              <a:gd name="T32" fmla="*/ 2147483646 w 282"/>
              <a:gd name="T33" fmla="*/ 2147483646 h 344"/>
              <a:gd name="T34" fmla="*/ 0 w 282"/>
              <a:gd name="T35" fmla="*/ 2147483646 h 344"/>
              <a:gd name="T36" fmla="*/ 2147483646 w 282"/>
              <a:gd name="T37" fmla="*/ 2147483646 h 344"/>
              <a:gd name="T38" fmla="*/ 2147483646 w 282"/>
              <a:gd name="T39" fmla="*/ 2147483646 h 344"/>
              <a:gd name="T40" fmla="*/ 2147483646 w 282"/>
              <a:gd name="T41" fmla="*/ 2147483646 h 344"/>
              <a:gd name="T42" fmla="*/ 2147483646 w 282"/>
              <a:gd name="T43" fmla="*/ 2147483646 h 344"/>
              <a:gd name="T44" fmla="*/ 2147483646 w 282"/>
              <a:gd name="T45" fmla="*/ 2147483646 h 344"/>
              <a:gd name="T46" fmla="*/ 2147483646 w 282"/>
              <a:gd name="T47" fmla="*/ 2147483646 h 344"/>
              <a:gd name="T48" fmla="*/ 2147483646 w 282"/>
              <a:gd name="T49" fmla="*/ 2147483646 h 344"/>
              <a:gd name="T50" fmla="*/ 2147483646 w 282"/>
              <a:gd name="T51" fmla="*/ 2147483646 h 344"/>
              <a:gd name="T52" fmla="*/ 2147483646 w 282"/>
              <a:gd name="T53" fmla="*/ 2147483646 h 344"/>
              <a:gd name="T54" fmla="*/ 2147483646 w 282"/>
              <a:gd name="T55" fmla="*/ 2147483646 h 344"/>
              <a:gd name="T56" fmla="*/ 2147483646 w 282"/>
              <a:gd name="T57" fmla="*/ 2147483646 h 344"/>
              <a:gd name="T58" fmla="*/ 2147483646 w 282"/>
              <a:gd name="T59" fmla="*/ 2147483646 h 344"/>
              <a:gd name="T60" fmla="*/ 2147483646 w 282"/>
              <a:gd name="T61" fmla="*/ 2147483646 h 344"/>
              <a:gd name="T62" fmla="*/ 2147483646 w 282"/>
              <a:gd name="T63" fmla="*/ 2147483646 h 344"/>
              <a:gd name="T64" fmla="*/ 2147483646 w 282"/>
              <a:gd name="T65" fmla="*/ 2147483646 h 344"/>
              <a:gd name="T66" fmla="*/ 2147483646 w 282"/>
              <a:gd name="T67" fmla="*/ 2147483646 h 344"/>
              <a:gd name="T68" fmla="*/ 2147483646 w 282"/>
              <a:gd name="T69" fmla="*/ 2147483646 h 344"/>
              <a:gd name="T70" fmla="*/ 2147483646 w 282"/>
              <a:gd name="T71" fmla="*/ 2147483646 h 344"/>
              <a:gd name="T72" fmla="*/ 2147483646 w 282"/>
              <a:gd name="T73" fmla="*/ 2147483646 h 344"/>
              <a:gd name="T74" fmla="*/ 2147483646 w 282"/>
              <a:gd name="T75" fmla="*/ 2147483646 h 344"/>
              <a:gd name="T76" fmla="*/ 2147483646 w 282"/>
              <a:gd name="T77" fmla="*/ 2147483646 h 344"/>
              <a:gd name="T78" fmla="*/ 2147483646 w 282"/>
              <a:gd name="T79" fmla="*/ 2147483646 h 344"/>
              <a:gd name="T80" fmla="*/ 2147483646 w 282"/>
              <a:gd name="T81" fmla="*/ 2147483646 h 344"/>
              <a:gd name="T82" fmla="*/ 2147483646 w 282"/>
              <a:gd name="T83" fmla="*/ 2147483646 h 344"/>
              <a:gd name="T84" fmla="*/ 2147483646 w 282"/>
              <a:gd name="T85" fmla="*/ 2147483646 h 344"/>
              <a:gd name="T86" fmla="*/ 2147483646 w 282"/>
              <a:gd name="T87" fmla="*/ 2147483646 h 344"/>
              <a:gd name="T88" fmla="*/ 2147483646 w 282"/>
              <a:gd name="T89" fmla="*/ 2147483646 h 344"/>
              <a:gd name="T90" fmla="*/ 2147483646 w 282"/>
              <a:gd name="T91" fmla="*/ 2147483646 h 344"/>
              <a:gd name="T92" fmla="*/ 2147483646 w 282"/>
              <a:gd name="T93" fmla="*/ 2147483646 h 344"/>
              <a:gd name="T94" fmla="*/ 2147483646 w 282"/>
              <a:gd name="T95" fmla="*/ 2147483646 h 344"/>
              <a:gd name="T96" fmla="*/ 2147483646 w 282"/>
              <a:gd name="T97" fmla="*/ 2147483646 h 344"/>
              <a:gd name="T98" fmla="*/ 2147483646 w 282"/>
              <a:gd name="T99" fmla="*/ 2147483646 h 344"/>
              <a:gd name="T100" fmla="*/ 2147483646 w 282"/>
              <a:gd name="T101" fmla="*/ 2147483646 h 344"/>
              <a:gd name="T102" fmla="*/ 2147483646 w 282"/>
              <a:gd name="T103" fmla="*/ 0 h 34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82" h="344">
                <a:moveTo>
                  <a:pt x="146" y="14"/>
                </a:moveTo>
                <a:lnTo>
                  <a:pt x="146" y="14"/>
                </a:lnTo>
                <a:lnTo>
                  <a:pt x="132" y="24"/>
                </a:lnTo>
                <a:lnTo>
                  <a:pt x="120" y="38"/>
                </a:lnTo>
                <a:lnTo>
                  <a:pt x="118" y="38"/>
                </a:lnTo>
                <a:lnTo>
                  <a:pt x="118" y="40"/>
                </a:lnTo>
                <a:lnTo>
                  <a:pt x="102" y="40"/>
                </a:lnTo>
                <a:lnTo>
                  <a:pt x="92" y="34"/>
                </a:lnTo>
                <a:lnTo>
                  <a:pt x="84" y="38"/>
                </a:lnTo>
                <a:lnTo>
                  <a:pt x="78" y="42"/>
                </a:lnTo>
                <a:lnTo>
                  <a:pt x="74" y="50"/>
                </a:lnTo>
                <a:lnTo>
                  <a:pt x="70" y="60"/>
                </a:lnTo>
                <a:lnTo>
                  <a:pt x="70" y="74"/>
                </a:lnTo>
                <a:lnTo>
                  <a:pt x="80" y="66"/>
                </a:lnTo>
                <a:lnTo>
                  <a:pt x="74" y="92"/>
                </a:lnTo>
                <a:lnTo>
                  <a:pt x="74" y="94"/>
                </a:lnTo>
                <a:lnTo>
                  <a:pt x="46" y="116"/>
                </a:lnTo>
                <a:lnTo>
                  <a:pt x="42" y="124"/>
                </a:lnTo>
                <a:lnTo>
                  <a:pt x="42" y="128"/>
                </a:lnTo>
                <a:lnTo>
                  <a:pt x="48" y="134"/>
                </a:lnTo>
                <a:lnTo>
                  <a:pt x="54" y="140"/>
                </a:lnTo>
                <a:lnTo>
                  <a:pt x="56" y="142"/>
                </a:lnTo>
                <a:lnTo>
                  <a:pt x="56" y="146"/>
                </a:lnTo>
                <a:lnTo>
                  <a:pt x="56" y="148"/>
                </a:lnTo>
                <a:lnTo>
                  <a:pt x="54" y="152"/>
                </a:lnTo>
                <a:lnTo>
                  <a:pt x="36" y="166"/>
                </a:lnTo>
                <a:lnTo>
                  <a:pt x="38" y="174"/>
                </a:lnTo>
                <a:lnTo>
                  <a:pt x="36" y="184"/>
                </a:lnTo>
                <a:lnTo>
                  <a:pt x="36" y="186"/>
                </a:lnTo>
                <a:lnTo>
                  <a:pt x="30" y="190"/>
                </a:lnTo>
                <a:lnTo>
                  <a:pt x="28" y="194"/>
                </a:lnTo>
                <a:lnTo>
                  <a:pt x="24" y="200"/>
                </a:lnTo>
                <a:lnTo>
                  <a:pt x="14" y="208"/>
                </a:lnTo>
                <a:lnTo>
                  <a:pt x="14" y="210"/>
                </a:lnTo>
                <a:lnTo>
                  <a:pt x="16" y="216"/>
                </a:lnTo>
                <a:lnTo>
                  <a:pt x="14" y="226"/>
                </a:lnTo>
                <a:lnTo>
                  <a:pt x="16" y="236"/>
                </a:lnTo>
                <a:lnTo>
                  <a:pt x="16" y="238"/>
                </a:lnTo>
                <a:lnTo>
                  <a:pt x="14" y="242"/>
                </a:lnTo>
                <a:lnTo>
                  <a:pt x="6" y="250"/>
                </a:lnTo>
                <a:lnTo>
                  <a:pt x="4" y="250"/>
                </a:lnTo>
                <a:lnTo>
                  <a:pt x="0" y="252"/>
                </a:lnTo>
                <a:lnTo>
                  <a:pt x="0" y="254"/>
                </a:lnTo>
                <a:lnTo>
                  <a:pt x="6" y="272"/>
                </a:lnTo>
                <a:lnTo>
                  <a:pt x="28" y="272"/>
                </a:lnTo>
                <a:lnTo>
                  <a:pt x="50" y="272"/>
                </a:lnTo>
                <a:lnTo>
                  <a:pt x="52" y="272"/>
                </a:lnTo>
                <a:lnTo>
                  <a:pt x="52" y="274"/>
                </a:lnTo>
                <a:lnTo>
                  <a:pt x="70" y="290"/>
                </a:lnTo>
                <a:lnTo>
                  <a:pt x="70" y="292"/>
                </a:lnTo>
                <a:lnTo>
                  <a:pt x="82" y="322"/>
                </a:lnTo>
                <a:lnTo>
                  <a:pt x="102" y="342"/>
                </a:lnTo>
                <a:lnTo>
                  <a:pt x="112" y="344"/>
                </a:lnTo>
                <a:lnTo>
                  <a:pt x="112" y="320"/>
                </a:lnTo>
                <a:lnTo>
                  <a:pt x="132" y="340"/>
                </a:lnTo>
                <a:lnTo>
                  <a:pt x="136" y="336"/>
                </a:lnTo>
                <a:lnTo>
                  <a:pt x="150" y="306"/>
                </a:lnTo>
                <a:lnTo>
                  <a:pt x="152" y="290"/>
                </a:lnTo>
                <a:lnTo>
                  <a:pt x="154" y="290"/>
                </a:lnTo>
                <a:lnTo>
                  <a:pt x="156" y="290"/>
                </a:lnTo>
                <a:lnTo>
                  <a:pt x="172" y="292"/>
                </a:lnTo>
                <a:lnTo>
                  <a:pt x="170" y="280"/>
                </a:lnTo>
                <a:lnTo>
                  <a:pt x="170" y="278"/>
                </a:lnTo>
                <a:lnTo>
                  <a:pt x="170" y="276"/>
                </a:lnTo>
                <a:lnTo>
                  <a:pt x="174" y="276"/>
                </a:lnTo>
                <a:lnTo>
                  <a:pt x="194" y="276"/>
                </a:lnTo>
                <a:lnTo>
                  <a:pt x="200" y="270"/>
                </a:lnTo>
                <a:lnTo>
                  <a:pt x="204" y="262"/>
                </a:lnTo>
                <a:lnTo>
                  <a:pt x="208" y="256"/>
                </a:lnTo>
                <a:lnTo>
                  <a:pt x="208" y="250"/>
                </a:lnTo>
                <a:lnTo>
                  <a:pt x="206" y="222"/>
                </a:lnTo>
                <a:lnTo>
                  <a:pt x="222" y="226"/>
                </a:lnTo>
                <a:lnTo>
                  <a:pt x="228" y="218"/>
                </a:lnTo>
                <a:lnTo>
                  <a:pt x="220" y="210"/>
                </a:lnTo>
                <a:lnTo>
                  <a:pt x="218" y="208"/>
                </a:lnTo>
                <a:lnTo>
                  <a:pt x="234" y="192"/>
                </a:lnTo>
                <a:lnTo>
                  <a:pt x="234" y="194"/>
                </a:lnTo>
                <a:lnTo>
                  <a:pt x="236" y="194"/>
                </a:lnTo>
                <a:lnTo>
                  <a:pt x="246" y="198"/>
                </a:lnTo>
                <a:lnTo>
                  <a:pt x="246" y="196"/>
                </a:lnTo>
                <a:lnTo>
                  <a:pt x="238" y="182"/>
                </a:lnTo>
                <a:lnTo>
                  <a:pt x="242" y="180"/>
                </a:lnTo>
                <a:lnTo>
                  <a:pt x="246" y="178"/>
                </a:lnTo>
                <a:lnTo>
                  <a:pt x="244" y="172"/>
                </a:lnTo>
                <a:lnTo>
                  <a:pt x="236" y="156"/>
                </a:lnTo>
                <a:lnTo>
                  <a:pt x="238" y="156"/>
                </a:lnTo>
                <a:lnTo>
                  <a:pt x="238" y="154"/>
                </a:lnTo>
                <a:lnTo>
                  <a:pt x="260" y="142"/>
                </a:lnTo>
                <a:lnTo>
                  <a:pt x="262" y="134"/>
                </a:lnTo>
                <a:lnTo>
                  <a:pt x="240" y="120"/>
                </a:lnTo>
                <a:lnTo>
                  <a:pt x="236" y="116"/>
                </a:lnTo>
                <a:lnTo>
                  <a:pt x="234" y="112"/>
                </a:lnTo>
                <a:lnTo>
                  <a:pt x="236" y="108"/>
                </a:lnTo>
                <a:lnTo>
                  <a:pt x="242" y="108"/>
                </a:lnTo>
                <a:lnTo>
                  <a:pt x="266" y="112"/>
                </a:lnTo>
                <a:lnTo>
                  <a:pt x="266" y="98"/>
                </a:lnTo>
                <a:lnTo>
                  <a:pt x="266" y="96"/>
                </a:lnTo>
                <a:lnTo>
                  <a:pt x="278" y="84"/>
                </a:lnTo>
                <a:lnTo>
                  <a:pt x="282" y="74"/>
                </a:lnTo>
                <a:lnTo>
                  <a:pt x="276" y="72"/>
                </a:lnTo>
                <a:lnTo>
                  <a:pt x="270" y="66"/>
                </a:lnTo>
                <a:lnTo>
                  <a:pt x="270" y="64"/>
                </a:lnTo>
                <a:lnTo>
                  <a:pt x="270" y="60"/>
                </a:lnTo>
                <a:lnTo>
                  <a:pt x="270" y="58"/>
                </a:lnTo>
                <a:lnTo>
                  <a:pt x="268" y="58"/>
                </a:lnTo>
                <a:lnTo>
                  <a:pt x="266" y="58"/>
                </a:lnTo>
                <a:lnTo>
                  <a:pt x="262" y="62"/>
                </a:lnTo>
                <a:lnTo>
                  <a:pt x="256" y="64"/>
                </a:lnTo>
                <a:lnTo>
                  <a:pt x="250" y="62"/>
                </a:lnTo>
                <a:lnTo>
                  <a:pt x="244" y="62"/>
                </a:lnTo>
                <a:lnTo>
                  <a:pt x="234" y="54"/>
                </a:lnTo>
                <a:lnTo>
                  <a:pt x="226" y="42"/>
                </a:lnTo>
                <a:lnTo>
                  <a:pt x="226" y="44"/>
                </a:lnTo>
                <a:lnTo>
                  <a:pt x="222" y="50"/>
                </a:lnTo>
                <a:lnTo>
                  <a:pt x="216" y="58"/>
                </a:lnTo>
                <a:lnTo>
                  <a:pt x="208" y="60"/>
                </a:lnTo>
                <a:lnTo>
                  <a:pt x="200" y="62"/>
                </a:lnTo>
                <a:lnTo>
                  <a:pt x="194" y="62"/>
                </a:lnTo>
                <a:lnTo>
                  <a:pt x="186" y="60"/>
                </a:lnTo>
                <a:lnTo>
                  <a:pt x="182" y="58"/>
                </a:lnTo>
                <a:lnTo>
                  <a:pt x="178" y="54"/>
                </a:lnTo>
                <a:lnTo>
                  <a:pt x="174" y="46"/>
                </a:lnTo>
                <a:lnTo>
                  <a:pt x="170" y="30"/>
                </a:lnTo>
                <a:lnTo>
                  <a:pt x="166" y="12"/>
                </a:lnTo>
                <a:lnTo>
                  <a:pt x="164" y="6"/>
                </a:lnTo>
                <a:lnTo>
                  <a:pt x="160" y="2"/>
                </a:lnTo>
                <a:lnTo>
                  <a:pt x="154" y="0"/>
                </a:lnTo>
                <a:lnTo>
                  <a:pt x="146" y="0"/>
                </a:lnTo>
                <a:lnTo>
                  <a:pt x="148" y="14"/>
                </a:lnTo>
                <a:lnTo>
                  <a:pt x="146" y="1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txBody>
          <a:bodyPr anchor="t">
            <a:noAutofit/>
          </a:bodyPr>
          <a:p>
            <a:pPr lvl="0" algn="l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sym typeface="+mn-ea"/>
            </a:endParaRPr>
          </a:p>
        </p:txBody>
      </p:sp>
      <p:sp>
        <p:nvSpPr>
          <p:cNvPr id="47" name="浙江"/>
          <p:cNvSpPr/>
          <p:nvPr>
            <p:custDataLst>
              <p:tags r:id="rId20"/>
            </p:custDataLst>
          </p:nvPr>
        </p:nvSpPr>
        <p:spPr bwMode="auto">
          <a:xfrm>
            <a:off x="5755640" y="4464050"/>
            <a:ext cx="509270" cy="589915"/>
          </a:xfrm>
          <a:custGeom>
            <a:avLst/>
            <a:gdLst>
              <a:gd name="T0" fmla="*/ 2147483646 w 242"/>
              <a:gd name="T1" fmla="*/ 2147483646 h 280"/>
              <a:gd name="T2" fmla="*/ 2147483646 w 242"/>
              <a:gd name="T3" fmla="*/ 2147483646 h 280"/>
              <a:gd name="T4" fmla="*/ 2147483646 w 242"/>
              <a:gd name="T5" fmla="*/ 2147483646 h 280"/>
              <a:gd name="T6" fmla="*/ 2147483646 w 242"/>
              <a:gd name="T7" fmla="*/ 2147483646 h 280"/>
              <a:gd name="T8" fmla="*/ 2147483646 w 242"/>
              <a:gd name="T9" fmla="*/ 2147483646 h 280"/>
              <a:gd name="T10" fmla="*/ 2147483646 w 242"/>
              <a:gd name="T11" fmla="*/ 2147483646 h 280"/>
              <a:gd name="T12" fmla="*/ 2147483646 w 242"/>
              <a:gd name="T13" fmla="*/ 2147483646 h 280"/>
              <a:gd name="T14" fmla="*/ 2147483646 w 242"/>
              <a:gd name="T15" fmla="*/ 2147483646 h 280"/>
              <a:gd name="T16" fmla="*/ 2147483646 w 242"/>
              <a:gd name="T17" fmla="*/ 2147483646 h 280"/>
              <a:gd name="T18" fmla="*/ 0 w 242"/>
              <a:gd name="T19" fmla="*/ 2147483646 h 280"/>
              <a:gd name="T20" fmla="*/ 2147483646 w 242"/>
              <a:gd name="T21" fmla="*/ 2147483646 h 280"/>
              <a:gd name="T22" fmla="*/ 2147483646 w 242"/>
              <a:gd name="T23" fmla="*/ 2147483646 h 280"/>
              <a:gd name="T24" fmla="*/ 2147483646 w 242"/>
              <a:gd name="T25" fmla="*/ 2147483646 h 280"/>
              <a:gd name="T26" fmla="*/ 2147483646 w 242"/>
              <a:gd name="T27" fmla="*/ 2147483646 h 280"/>
              <a:gd name="T28" fmla="*/ 2147483646 w 242"/>
              <a:gd name="T29" fmla="*/ 2147483646 h 280"/>
              <a:gd name="T30" fmla="*/ 2147483646 w 242"/>
              <a:gd name="T31" fmla="*/ 2147483646 h 280"/>
              <a:gd name="T32" fmla="*/ 2147483646 w 242"/>
              <a:gd name="T33" fmla="*/ 2147483646 h 280"/>
              <a:gd name="T34" fmla="*/ 2147483646 w 242"/>
              <a:gd name="T35" fmla="*/ 2147483646 h 280"/>
              <a:gd name="T36" fmla="*/ 2147483646 w 242"/>
              <a:gd name="T37" fmla="*/ 2147483646 h 280"/>
              <a:gd name="T38" fmla="*/ 2147483646 w 242"/>
              <a:gd name="T39" fmla="*/ 2147483646 h 280"/>
              <a:gd name="T40" fmla="*/ 2147483646 w 242"/>
              <a:gd name="T41" fmla="*/ 2147483646 h 280"/>
              <a:gd name="T42" fmla="*/ 2147483646 w 242"/>
              <a:gd name="T43" fmla="*/ 2147483646 h 280"/>
              <a:gd name="T44" fmla="*/ 2147483646 w 242"/>
              <a:gd name="T45" fmla="*/ 2147483646 h 280"/>
              <a:gd name="T46" fmla="*/ 2147483646 w 242"/>
              <a:gd name="T47" fmla="*/ 2147483646 h 280"/>
              <a:gd name="T48" fmla="*/ 2147483646 w 242"/>
              <a:gd name="T49" fmla="*/ 2147483646 h 280"/>
              <a:gd name="T50" fmla="*/ 2147483646 w 242"/>
              <a:gd name="T51" fmla="*/ 2147483646 h 280"/>
              <a:gd name="T52" fmla="*/ 2147483646 w 242"/>
              <a:gd name="T53" fmla="*/ 2147483646 h 280"/>
              <a:gd name="T54" fmla="*/ 2147483646 w 242"/>
              <a:gd name="T55" fmla="*/ 2147483646 h 280"/>
              <a:gd name="T56" fmla="*/ 2147483646 w 242"/>
              <a:gd name="T57" fmla="*/ 2147483646 h 280"/>
              <a:gd name="T58" fmla="*/ 2147483646 w 242"/>
              <a:gd name="T59" fmla="*/ 2147483646 h 280"/>
              <a:gd name="T60" fmla="*/ 2147483646 w 242"/>
              <a:gd name="T61" fmla="*/ 2147483646 h 280"/>
              <a:gd name="T62" fmla="*/ 2147483646 w 242"/>
              <a:gd name="T63" fmla="*/ 2147483646 h 280"/>
              <a:gd name="T64" fmla="*/ 2147483646 w 242"/>
              <a:gd name="T65" fmla="*/ 2147483646 h 280"/>
              <a:gd name="T66" fmla="*/ 2147483646 w 242"/>
              <a:gd name="T67" fmla="*/ 2147483646 h 280"/>
              <a:gd name="T68" fmla="*/ 2147483646 w 242"/>
              <a:gd name="T69" fmla="*/ 2147483646 h 280"/>
              <a:gd name="T70" fmla="*/ 2147483646 w 242"/>
              <a:gd name="T71" fmla="*/ 2147483646 h 280"/>
              <a:gd name="T72" fmla="*/ 2147483646 w 242"/>
              <a:gd name="T73" fmla="*/ 2147483646 h 280"/>
              <a:gd name="T74" fmla="*/ 2147483646 w 242"/>
              <a:gd name="T75" fmla="*/ 2147483646 h 280"/>
              <a:gd name="T76" fmla="*/ 2147483646 w 242"/>
              <a:gd name="T77" fmla="*/ 2147483646 h 280"/>
              <a:gd name="T78" fmla="*/ 2147483646 w 242"/>
              <a:gd name="T79" fmla="*/ 2147483646 h 280"/>
              <a:gd name="T80" fmla="*/ 2147483646 w 242"/>
              <a:gd name="T81" fmla="*/ 2147483646 h 280"/>
              <a:gd name="T82" fmla="*/ 2147483646 w 242"/>
              <a:gd name="T83" fmla="*/ 2147483646 h 280"/>
              <a:gd name="T84" fmla="*/ 2147483646 w 242"/>
              <a:gd name="T85" fmla="*/ 2147483646 h 280"/>
              <a:gd name="T86" fmla="*/ 2147483646 w 242"/>
              <a:gd name="T87" fmla="*/ 2147483646 h 280"/>
              <a:gd name="T88" fmla="*/ 2147483646 w 242"/>
              <a:gd name="T89" fmla="*/ 2147483646 h 280"/>
              <a:gd name="T90" fmla="*/ 2147483646 w 242"/>
              <a:gd name="T91" fmla="*/ 2147483646 h 28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42" h="280">
                <a:moveTo>
                  <a:pt x="148" y="4"/>
                </a:moveTo>
                <a:lnTo>
                  <a:pt x="148" y="4"/>
                </a:lnTo>
                <a:lnTo>
                  <a:pt x="136" y="8"/>
                </a:lnTo>
                <a:lnTo>
                  <a:pt x="126" y="12"/>
                </a:lnTo>
                <a:lnTo>
                  <a:pt x="116" y="10"/>
                </a:lnTo>
                <a:lnTo>
                  <a:pt x="102" y="6"/>
                </a:lnTo>
                <a:lnTo>
                  <a:pt x="84" y="4"/>
                </a:lnTo>
                <a:lnTo>
                  <a:pt x="78" y="6"/>
                </a:lnTo>
                <a:lnTo>
                  <a:pt x="74" y="12"/>
                </a:lnTo>
                <a:lnTo>
                  <a:pt x="62" y="28"/>
                </a:lnTo>
                <a:lnTo>
                  <a:pt x="74" y="52"/>
                </a:lnTo>
                <a:lnTo>
                  <a:pt x="54" y="64"/>
                </a:lnTo>
                <a:lnTo>
                  <a:pt x="38" y="60"/>
                </a:lnTo>
                <a:lnTo>
                  <a:pt x="44" y="74"/>
                </a:lnTo>
                <a:lnTo>
                  <a:pt x="44" y="78"/>
                </a:lnTo>
                <a:lnTo>
                  <a:pt x="44" y="82"/>
                </a:lnTo>
                <a:lnTo>
                  <a:pt x="42" y="88"/>
                </a:lnTo>
                <a:lnTo>
                  <a:pt x="36" y="100"/>
                </a:lnTo>
                <a:lnTo>
                  <a:pt x="32" y="106"/>
                </a:lnTo>
                <a:lnTo>
                  <a:pt x="4" y="132"/>
                </a:lnTo>
                <a:lnTo>
                  <a:pt x="10" y="136"/>
                </a:lnTo>
                <a:lnTo>
                  <a:pt x="6" y="140"/>
                </a:lnTo>
                <a:lnTo>
                  <a:pt x="2" y="144"/>
                </a:lnTo>
                <a:lnTo>
                  <a:pt x="0" y="148"/>
                </a:lnTo>
                <a:lnTo>
                  <a:pt x="0" y="152"/>
                </a:lnTo>
                <a:lnTo>
                  <a:pt x="0" y="156"/>
                </a:lnTo>
                <a:lnTo>
                  <a:pt x="20" y="186"/>
                </a:lnTo>
                <a:lnTo>
                  <a:pt x="30" y="202"/>
                </a:lnTo>
                <a:lnTo>
                  <a:pt x="30" y="204"/>
                </a:lnTo>
                <a:lnTo>
                  <a:pt x="30" y="206"/>
                </a:lnTo>
                <a:lnTo>
                  <a:pt x="30" y="208"/>
                </a:lnTo>
                <a:lnTo>
                  <a:pt x="28" y="210"/>
                </a:lnTo>
                <a:lnTo>
                  <a:pt x="34" y="210"/>
                </a:lnTo>
                <a:lnTo>
                  <a:pt x="40" y="214"/>
                </a:lnTo>
                <a:lnTo>
                  <a:pt x="44" y="218"/>
                </a:lnTo>
                <a:lnTo>
                  <a:pt x="48" y="224"/>
                </a:lnTo>
                <a:lnTo>
                  <a:pt x="50" y="234"/>
                </a:lnTo>
                <a:lnTo>
                  <a:pt x="52" y="246"/>
                </a:lnTo>
                <a:lnTo>
                  <a:pt x="56" y="262"/>
                </a:lnTo>
                <a:lnTo>
                  <a:pt x="58" y="266"/>
                </a:lnTo>
                <a:lnTo>
                  <a:pt x="64" y="270"/>
                </a:lnTo>
                <a:lnTo>
                  <a:pt x="68" y="272"/>
                </a:lnTo>
                <a:lnTo>
                  <a:pt x="74" y="272"/>
                </a:lnTo>
                <a:lnTo>
                  <a:pt x="80" y="270"/>
                </a:lnTo>
                <a:lnTo>
                  <a:pt x="84" y="268"/>
                </a:lnTo>
                <a:lnTo>
                  <a:pt x="90" y="264"/>
                </a:lnTo>
                <a:lnTo>
                  <a:pt x="90" y="260"/>
                </a:lnTo>
                <a:lnTo>
                  <a:pt x="90" y="258"/>
                </a:lnTo>
                <a:lnTo>
                  <a:pt x="104" y="248"/>
                </a:lnTo>
                <a:lnTo>
                  <a:pt x="104" y="250"/>
                </a:lnTo>
                <a:lnTo>
                  <a:pt x="116" y="268"/>
                </a:lnTo>
                <a:lnTo>
                  <a:pt x="122" y="270"/>
                </a:lnTo>
                <a:lnTo>
                  <a:pt x="130" y="272"/>
                </a:lnTo>
                <a:lnTo>
                  <a:pt x="134" y="272"/>
                </a:lnTo>
                <a:lnTo>
                  <a:pt x="130" y="262"/>
                </a:lnTo>
                <a:lnTo>
                  <a:pt x="146" y="268"/>
                </a:lnTo>
                <a:lnTo>
                  <a:pt x="150" y="268"/>
                </a:lnTo>
                <a:lnTo>
                  <a:pt x="152" y="270"/>
                </a:lnTo>
                <a:lnTo>
                  <a:pt x="166" y="280"/>
                </a:lnTo>
                <a:lnTo>
                  <a:pt x="170" y="274"/>
                </a:lnTo>
                <a:lnTo>
                  <a:pt x="168" y="248"/>
                </a:lnTo>
                <a:lnTo>
                  <a:pt x="170" y="246"/>
                </a:lnTo>
                <a:lnTo>
                  <a:pt x="180" y="234"/>
                </a:lnTo>
                <a:lnTo>
                  <a:pt x="180" y="232"/>
                </a:lnTo>
                <a:lnTo>
                  <a:pt x="176" y="226"/>
                </a:lnTo>
                <a:lnTo>
                  <a:pt x="172" y="224"/>
                </a:lnTo>
                <a:lnTo>
                  <a:pt x="174" y="222"/>
                </a:lnTo>
                <a:lnTo>
                  <a:pt x="176" y="220"/>
                </a:lnTo>
                <a:lnTo>
                  <a:pt x="178" y="220"/>
                </a:lnTo>
                <a:lnTo>
                  <a:pt x="198" y="186"/>
                </a:lnTo>
                <a:lnTo>
                  <a:pt x="200" y="188"/>
                </a:lnTo>
                <a:lnTo>
                  <a:pt x="204" y="188"/>
                </a:lnTo>
                <a:lnTo>
                  <a:pt x="204" y="190"/>
                </a:lnTo>
                <a:lnTo>
                  <a:pt x="204" y="204"/>
                </a:lnTo>
                <a:lnTo>
                  <a:pt x="228" y="184"/>
                </a:lnTo>
                <a:lnTo>
                  <a:pt x="226" y="172"/>
                </a:lnTo>
                <a:lnTo>
                  <a:pt x="222" y="172"/>
                </a:lnTo>
                <a:lnTo>
                  <a:pt x="214" y="174"/>
                </a:lnTo>
                <a:lnTo>
                  <a:pt x="228" y="136"/>
                </a:lnTo>
                <a:lnTo>
                  <a:pt x="216" y="136"/>
                </a:lnTo>
                <a:lnTo>
                  <a:pt x="214" y="136"/>
                </a:lnTo>
                <a:lnTo>
                  <a:pt x="214" y="134"/>
                </a:lnTo>
                <a:lnTo>
                  <a:pt x="210" y="128"/>
                </a:lnTo>
                <a:lnTo>
                  <a:pt x="208" y="122"/>
                </a:lnTo>
                <a:lnTo>
                  <a:pt x="210" y="116"/>
                </a:lnTo>
                <a:lnTo>
                  <a:pt x="230" y="116"/>
                </a:lnTo>
                <a:lnTo>
                  <a:pt x="242" y="116"/>
                </a:lnTo>
                <a:lnTo>
                  <a:pt x="240" y="106"/>
                </a:lnTo>
                <a:lnTo>
                  <a:pt x="232" y="92"/>
                </a:lnTo>
                <a:lnTo>
                  <a:pt x="216" y="86"/>
                </a:lnTo>
                <a:lnTo>
                  <a:pt x="232" y="70"/>
                </a:lnTo>
                <a:lnTo>
                  <a:pt x="232" y="66"/>
                </a:lnTo>
                <a:lnTo>
                  <a:pt x="224" y="68"/>
                </a:lnTo>
                <a:lnTo>
                  <a:pt x="220" y="68"/>
                </a:lnTo>
                <a:lnTo>
                  <a:pt x="220" y="66"/>
                </a:lnTo>
                <a:lnTo>
                  <a:pt x="220" y="64"/>
                </a:lnTo>
                <a:lnTo>
                  <a:pt x="218" y="58"/>
                </a:lnTo>
                <a:lnTo>
                  <a:pt x="214" y="54"/>
                </a:lnTo>
                <a:lnTo>
                  <a:pt x="210" y="50"/>
                </a:lnTo>
                <a:lnTo>
                  <a:pt x="204" y="48"/>
                </a:lnTo>
                <a:lnTo>
                  <a:pt x="172" y="48"/>
                </a:lnTo>
                <a:lnTo>
                  <a:pt x="160" y="64"/>
                </a:lnTo>
                <a:lnTo>
                  <a:pt x="156" y="64"/>
                </a:lnTo>
                <a:lnTo>
                  <a:pt x="104" y="48"/>
                </a:lnTo>
                <a:lnTo>
                  <a:pt x="154" y="36"/>
                </a:lnTo>
                <a:lnTo>
                  <a:pt x="158" y="34"/>
                </a:lnTo>
                <a:lnTo>
                  <a:pt x="162" y="30"/>
                </a:lnTo>
                <a:lnTo>
                  <a:pt x="178" y="12"/>
                </a:lnTo>
                <a:lnTo>
                  <a:pt x="162" y="0"/>
                </a:lnTo>
                <a:lnTo>
                  <a:pt x="148" y="4"/>
                </a:lnTo>
                <a:close/>
              </a:path>
            </a:pathLst>
          </a:custGeom>
          <a:solidFill>
            <a:srgbClr val="FF5900"/>
          </a:solidFill>
          <a:ln>
            <a:noFill/>
          </a:ln>
        </p:spPr>
        <p:txBody>
          <a:bodyPr anchor="ctr">
            <a:no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48" name="安徽"/>
          <p:cNvSpPr/>
          <p:nvPr>
            <p:custDataLst>
              <p:tags r:id="rId21"/>
            </p:custDataLst>
          </p:nvPr>
        </p:nvSpPr>
        <p:spPr bwMode="auto">
          <a:xfrm>
            <a:off x="5257800" y="3952875"/>
            <a:ext cx="644525" cy="789940"/>
          </a:xfrm>
          <a:custGeom>
            <a:avLst/>
            <a:gdLst>
              <a:gd name="T0" fmla="*/ 2147483646 w 306"/>
              <a:gd name="T1" fmla="*/ 2147483646 h 374"/>
              <a:gd name="T2" fmla="*/ 2147483646 w 306"/>
              <a:gd name="T3" fmla="*/ 2147483646 h 374"/>
              <a:gd name="T4" fmla="*/ 2147483646 w 306"/>
              <a:gd name="T5" fmla="*/ 2147483646 h 374"/>
              <a:gd name="T6" fmla="*/ 2147483646 w 306"/>
              <a:gd name="T7" fmla="*/ 2147483646 h 374"/>
              <a:gd name="T8" fmla="*/ 2147483646 w 306"/>
              <a:gd name="T9" fmla="*/ 2147483646 h 374"/>
              <a:gd name="T10" fmla="*/ 2147483646 w 306"/>
              <a:gd name="T11" fmla="*/ 2147483646 h 374"/>
              <a:gd name="T12" fmla="*/ 2147483646 w 306"/>
              <a:gd name="T13" fmla="*/ 2147483646 h 374"/>
              <a:gd name="T14" fmla="*/ 2147483646 w 306"/>
              <a:gd name="T15" fmla="*/ 2147483646 h 374"/>
              <a:gd name="T16" fmla="*/ 2147483646 w 306"/>
              <a:gd name="T17" fmla="*/ 2147483646 h 374"/>
              <a:gd name="T18" fmla="*/ 2147483646 w 306"/>
              <a:gd name="T19" fmla="*/ 2147483646 h 374"/>
              <a:gd name="T20" fmla="*/ 2147483646 w 306"/>
              <a:gd name="T21" fmla="*/ 2147483646 h 374"/>
              <a:gd name="T22" fmla="*/ 2147483646 w 306"/>
              <a:gd name="T23" fmla="*/ 2147483646 h 374"/>
              <a:gd name="T24" fmla="*/ 2147483646 w 306"/>
              <a:gd name="T25" fmla="*/ 2147483646 h 374"/>
              <a:gd name="T26" fmla="*/ 2147483646 w 306"/>
              <a:gd name="T27" fmla="*/ 2147483646 h 374"/>
              <a:gd name="T28" fmla="*/ 2147483646 w 306"/>
              <a:gd name="T29" fmla="*/ 2147483646 h 374"/>
              <a:gd name="T30" fmla="*/ 2147483646 w 306"/>
              <a:gd name="T31" fmla="*/ 2147483646 h 374"/>
              <a:gd name="T32" fmla="*/ 2147483646 w 306"/>
              <a:gd name="T33" fmla="*/ 2147483646 h 374"/>
              <a:gd name="T34" fmla="*/ 2147483646 w 306"/>
              <a:gd name="T35" fmla="*/ 2147483646 h 374"/>
              <a:gd name="T36" fmla="*/ 2147483646 w 306"/>
              <a:gd name="T37" fmla="*/ 2147483646 h 374"/>
              <a:gd name="T38" fmla="*/ 2147483646 w 306"/>
              <a:gd name="T39" fmla="*/ 2147483646 h 374"/>
              <a:gd name="T40" fmla="*/ 2147483646 w 306"/>
              <a:gd name="T41" fmla="*/ 2147483646 h 374"/>
              <a:gd name="T42" fmla="*/ 2147483646 w 306"/>
              <a:gd name="T43" fmla="*/ 2147483646 h 374"/>
              <a:gd name="T44" fmla="*/ 2147483646 w 306"/>
              <a:gd name="T45" fmla="*/ 2147483646 h 374"/>
              <a:gd name="T46" fmla="*/ 2147483646 w 306"/>
              <a:gd name="T47" fmla="*/ 2147483646 h 374"/>
              <a:gd name="T48" fmla="*/ 2147483646 w 306"/>
              <a:gd name="T49" fmla="*/ 2147483646 h 374"/>
              <a:gd name="T50" fmla="*/ 2147483646 w 306"/>
              <a:gd name="T51" fmla="*/ 2147483646 h 374"/>
              <a:gd name="T52" fmla="*/ 2147483646 w 306"/>
              <a:gd name="T53" fmla="*/ 2147483646 h 374"/>
              <a:gd name="T54" fmla="*/ 2147483646 w 306"/>
              <a:gd name="T55" fmla="*/ 2147483646 h 374"/>
              <a:gd name="T56" fmla="*/ 2147483646 w 306"/>
              <a:gd name="T57" fmla="*/ 2147483646 h 374"/>
              <a:gd name="T58" fmla="*/ 2147483646 w 306"/>
              <a:gd name="T59" fmla="*/ 2147483646 h 374"/>
              <a:gd name="T60" fmla="*/ 2147483646 w 306"/>
              <a:gd name="T61" fmla="*/ 2147483646 h 374"/>
              <a:gd name="T62" fmla="*/ 2147483646 w 306"/>
              <a:gd name="T63" fmla="*/ 2147483646 h 374"/>
              <a:gd name="T64" fmla="*/ 2147483646 w 306"/>
              <a:gd name="T65" fmla="*/ 2147483646 h 374"/>
              <a:gd name="T66" fmla="*/ 2147483646 w 306"/>
              <a:gd name="T67" fmla="*/ 2147483646 h 374"/>
              <a:gd name="T68" fmla="*/ 2147483646 w 306"/>
              <a:gd name="T69" fmla="*/ 2147483646 h 374"/>
              <a:gd name="T70" fmla="*/ 2147483646 w 306"/>
              <a:gd name="T71" fmla="*/ 2147483646 h 374"/>
              <a:gd name="T72" fmla="*/ 2147483646 w 306"/>
              <a:gd name="T73" fmla="*/ 2147483646 h 374"/>
              <a:gd name="T74" fmla="*/ 2147483646 w 306"/>
              <a:gd name="T75" fmla="*/ 2147483646 h 374"/>
              <a:gd name="T76" fmla="*/ 2147483646 w 306"/>
              <a:gd name="T77" fmla="*/ 2147483646 h 374"/>
              <a:gd name="T78" fmla="*/ 2147483646 w 306"/>
              <a:gd name="T79" fmla="*/ 2147483646 h 374"/>
              <a:gd name="T80" fmla="*/ 2147483646 w 306"/>
              <a:gd name="T81" fmla="*/ 2147483646 h 374"/>
              <a:gd name="T82" fmla="*/ 2147483646 w 306"/>
              <a:gd name="T83" fmla="*/ 2147483646 h 374"/>
              <a:gd name="T84" fmla="*/ 2147483646 w 306"/>
              <a:gd name="T85" fmla="*/ 2147483646 h 374"/>
              <a:gd name="T86" fmla="*/ 2147483646 w 306"/>
              <a:gd name="T87" fmla="*/ 2147483646 h 374"/>
              <a:gd name="T88" fmla="*/ 2147483646 w 306"/>
              <a:gd name="T89" fmla="*/ 2147483646 h 374"/>
              <a:gd name="T90" fmla="*/ 2147483646 w 306"/>
              <a:gd name="T91" fmla="*/ 2147483646 h 374"/>
              <a:gd name="T92" fmla="*/ 2147483646 w 306"/>
              <a:gd name="T93" fmla="*/ 2147483646 h 374"/>
              <a:gd name="T94" fmla="*/ 2147483646 w 306"/>
              <a:gd name="T95" fmla="*/ 2147483646 h 374"/>
              <a:gd name="T96" fmla="*/ 2147483646 w 306"/>
              <a:gd name="T97" fmla="*/ 2147483646 h 374"/>
              <a:gd name="T98" fmla="*/ 2147483646 w 306"/>
              <a:gd name="T99" fmla="*/ 2147483646 h 374"/>
              <a:gd name="T100" fmla="*/ 2147483646 w 306"/>
              <a:gd name="T101" fmla="*/ 2147483646 h 374"/>
              <a:gd name="T102" fmla="*/ 2147483646 w 306"/>
              <a:gd name="T103" fmla="*/ 2147483646 h 374"/>
              <a:gd name="T104" fmla="*/ 2147483646 w 306"/>
              <a:gd name="T105" fmla="*/ 2147483646 h 374"/>
              <a:gd name="T106" fmla="*/ 2147483646 w 306"/>
              <a:gd name="T107" fmla="*/ 2147483646 h 374"/>
              <a:gd name="T108" fmla="*/ 2147483646 w 306"/>
              <a:gd name="T109" fmla="*/ 2147483646 h 374"/>
              <a:gd name="T110" fmla="*/ 2147483646 w 306"/>
              <a:gd name="T111" fmla="*/ 2147483646 h 374"/>
              <a:gd name="T112" fmla="*/ 2147483646 w 306"/>
              <a:gd name="T113" fmla="*/ 2147483646 h 374"/>
              <a:gd name="T114" fmla="*/ 2147483646 w 306"/>
              <a:gd name="T115" fmla="*/ 2147483646 h 3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06" h="374">
                <a:moveTo>
                  <a:pt x="192" y="106"/>
                </a:moveTo>
                <a:lnTo>
                  <a:pt x="192" y="106"/>
                </a:lnTo>
                <a:lnTo>
                  <a:pt x="186" y="86"/>
                </a:lnTo>
                <a:lnTo>
                  <a:pt x="180" y="70"/>
                </a:lnTo>
                <a:lnTo>
                  <a:pt x="174" y="60"/>
                </a:lnTo>
                <a:lnTo>
                  <a:pt x="170" y="56"/>
                </a:lnTo>
                <a:lnTo>
                  <a:pt x="142" y="46"/>
                </a:lnTo>
                <a:lnTo>
                  <a:pt x="122" y="40"/>
                </a:lnTo>
                <a:lnTo>
                  <a:pt x="110" y="34"/>
                </a:lnTo>
                <a:lnTo>
                  <a:pt x="104" y="30"/>
                </a:lnTo>
                <a:lnTo>
                  <a:pt x="96" y="22"/>
                </a:lnTo>
                <a:lnTo>
                  <a:pt x="80" y="0"/>
                </a:lnTo>
                <a:lnTo>
                  <a:pt x="74" y="0"/>
                </a:lnTo>
                <a:lnTo>
                  <a:pt x="76" y="2"/>
                </a:lnTo>
                <a:lnTo>
                  <a:pt x="82" y="14"/>
                </a:lnTo>
                <a:lnTo>
                  <a:pt x="96" y="34"/>
                </a:lnTo>
                <a:lnTo>
                  <a:pt x="98" y="36"/>
                </a:lnTo>
                <a:lnTo>
                  <a:pt x="98" y="38"/>
                </a:lnTo>
                <a:lnTo>
                  <a:pt x="86" y="60"/>
                </a:lnTo>
                <a:lnTo>
                  <a:pt x="78" y="70"/>
                </a:lnTo>
                <a:lnTo>
                  <a:pt x="74" y="72"/>
                </a:lnTo>
                <a:lnTo>
                  <a:pt x="72" y="72"/>
                </a:lnTo>
                <a:lnTo>
                  <a:pt x="64" y="66"/>
                </a:lnTo>
                <a:lnTo>
                  <a:pt x="52" y="50"/>
                </a:lnTo>
                <a:lnTo>
                  <a:pt x="38" y="46"/>
                </a:lnTo>
                <a:lnTo>
                  <a:pt x="40" y="54"/>
                </a:lnTo>
                <a:lnTo>
                  <a:pt x="46" y="70"/>
                </a:lnTo>
                <a:lnTo>
                  <a:pt x="46" y="72"/>
                </a:lnTo>
                <a:lnTo>
                  <a:pt x="46" y="74"/>
                </a:lnTo>
                <a:lnTo>
                  <a:pt x="44" y="82"/>
                </a:lnTo>
                <a:lnTo>
                  <a:pt x="28" y="88"/>
                </a:lnTo>
                <a:lnTo>
                  <a:pt x="24" y="90"/>
                </a:lnTo>
                <a:lnTo>
                  <a:pt x="22" y="94"/>
                </a:lnTo>
                <a:lnTo>
                  <a:pt x="22" y="102"/>
                </a:lnTo>
                <a:lnTo>
                  <a:pt x="24" y="116"/>
                </a:lnTo>
                <a:lnTo>
                  <a:pt x="20" y="124"/>
                </a:lnTo>
                <a:lnTo>
                  <a:pt x="18" y="126"/>
                </a:lnTo>
                <a:lnTo>
                  <a:pt x="16" y="126"/>
                </a:lnTo>
                <a:lnTo>
                  <a:pt x="0" y="122"/>
                </a:lnTo>
                <a:lnTo>
                  <a:pt x="2" y="126"/>
                </a:lnTo>
                <a:lnTo>
                  <a:pt x="8" y="130"/>
                </a:lnTo>
                <a:lnTo>
                  <a:pt x="18" y="144"/>
                </a:lnTo>
                <a:lnTo>
                  <a:pt x="28" y="160"/>
                </a:lnTo>
                <a:lnTo>
                  <a:pt x="28" y="162"/>
                </a:lnTo>
                <a:lnTo>
                  <a:pt x="36" y="162"/>
                </a:lnTo>
                <a:lnTo>
                  <a:pt x="42" y="160"/>
                </a:lnTo>
                <a:lnTo>
                  <a:pt x="48" y="162"/>
                </a:lnTo>
                <a:lnTo>
                  <a:pt x="54" y="164"/>
                </a:lnTo>
                <a:lnTo>
                  <a:pt x="60" y="166"/>
                </a:lnTo>
                <a:lnTo>
                  <a:pt x="70" y="178"/>
                </a:lnTo>
                <a:lnTo>
                  <a:pt x="68" y="200"/>
                </a:lnTo>
                <a:lnTo>
                  <a:pt x="72" y="204"/>
                </a:lnTo>
                <a:lnTo>
                  <a:pt x="72" y="210"/>
                </a:lnTo>
                <a:lnTo>
                  <a:pt x="68" y="214"/>
                </a:lnTo>
                <a:lnTo>
                  <a:pt x="60" y="218"/>
                </a:lnTo>
                <a:lnTo>
                  <a:pt x="56" y="218"/>
                </a:lnTo>
                <a:lnTo>
                  <a:pt x="54" y="220"/>
                </a:lnTo>
                <a:lnTo>
                  <a:pt x="52" y="224"/>
                </a:lnTo>
                <a:lnTo>
                  <a:pt x="50" y="230"/>
                </a:lnTo>
                <a:lnTo>
                  <a:pt x="44" y="244"/>
                </a:lnTo>
                <a:lnTo>
                  <a:pt x="52" y="254"/>
                </a:lnTo>
                <a:lnTo>
                  <a:pt x="74" y="258"/>
                </a:lnTo>
                <a:lnTo>
                  <a:pt x="76" y="258"/>
                </a:lnTo>
                <a:lnTo>
                  <a:pt x="86" y="268"/>
                </a:lnTo>
                <a:lnTo>
                  <a:pt x="72" y="288"/>
                </a:lnTo>
                <a:lnTo>
                  <a:pt x="102" y="352"/>
                </a:lnTo>
                <a:lnTo>
                  <a:pt x="104" y="354"/>
                </a:lnTo>
                <a:lnTo>
                  <a:pt x="98" y="358"/>
                </a:lnTo>
                <a:lnTo>
                  <a:pt x="100" y="364"/>
                </a:lnTo>
                <a:lnTo>
                  <a:pt x="156" y="330"/>
                </a:lnTo>
                <a:lnTo>
                  <a:pt x="146" y="346"/>
                </a:lnTo>
                <a:lnTo>
                  <a:pt x="138" y="362"/>
                </a:lnTo>
                <a:lnTo>
                  <a:pt x="134" y="374"/>
                </a:lnTo>
                <a:lnTo>
                  <a:pt x="140" y="372"/>
                </a:lnTo>
                <a:lnTo>
                  <a:pt x="146" y="366"/>
                </a:lnTo>
                <a:lnTo>
                  <a:pt x="152" y="360"/>
                </a:lnTo>
                <a:lnTo>
                  <a:pt x="156" y="350"/>
                </a:lnTo>
                <a:lnTo>
                  <a:pt x="158" y="350"/>
                </a:lnTo>
                <a:lnTo>
                  <a:pt x="172" y="342"/>
                </a:lnTo>
                <a:lnTo>
                  <a:pt x="174" y="340"/>
                </a:lnTo>
                <a:lnTo>
                  <a:pt x="196" y="358"/>
                </a:lnTo>
                <a:lnTo>
                  <a:pt x="220" y="360"/>
                </a:lnTo>
                <a:lnTo>
                  <a:pt x="232" y="368"/>
                </a:lnTo>
                <a:lnTo>
                  <a:pt x="260" y="342"/>
                </a:lnTo>
                <a:lnTo>
                  <a:pt x="264" y="336"/>
                </a:lnTo>
                <a:lnTo>
                  <a:pt x="268" y="326"/>
                </a:lnTo>
                <a:lnTo>
                  <a:pt x="272" y="320"/>
                </a:lnTo>
                <a:lnTo>
                  <a:pt x="270" y="312"/>
                </a:lnTo>
                <a:lnTo>
                  <a:pt x="260" y="296"/>
                </a:lnTo>
                <a:lnTo>
                  <a:pt x="254" y="286"/>
                </a:lnTo>
                <a:lnTo>
                  <a:pt x="288" y="298"/>
                </a:lnTo>
                <a:lnTo>
                  <a:pt x="300" y="292"/>
                </a:lnTo>
                <a:lnTo>
                  <a:pt x="288" y="270"/>
                </a:lnTo>
                <a:lnTo>
                  <a:pt x="288" y="268"/>
                </a:lnTo>
                <a:lnTo>
                  <a:pt x="306" y="246"/>
                </a:lnTo>
                <a:lnTo>
                  <a:pt x="298" y="234"/>
                </a:lnTo>
                <a:lnTo>
                  <a:pt x="290" y="226"/>
                </a:lnTo>
                <a:lnTo>
                  <a:pt x="284" y="222"/>
                </a:lnTo>
                <a:lnTo>
                  <a:pt x="282" y="222"/>
                </a:lnTo>
                <a:lnTo>
                  <a:pt x="272" y="232"/>
                </a:lnTo>
                <a:lnTo>
                  <a:pt x="272" y="230"/>
                </a:lnTo>
                <a:lnTo>
                  <a:pt x="270" y="230"/>
                </a:lnTo>
                <a:lnTo>
                  <a:pt x="256" y="226"/>
                </a:lnTo>
                <a:lnTo>
                  <a:pt x="252" y="214"/>
                </a:lnTo>
                <a:lnTo>
                  <a:pt x="244" y="210"/>
                </a:lnTo>
                <a:lnTo>
                  <a:pt x="236" y="204"/>
                </a:lnTo>
                <a:lnTo>
                  <a:pt x="226" y="198"/>
                </a:lnTo>
                <a:lnTo>
                  <a:pt x="218" y="192"/>
                </a:lnTo>
                <a:lnTo>
                  <a:pt x="216" y="190"/>
                </a:lnTo>
                <a:lnTo>
                  <a:pt x="216" y="186"/>
                </a:lnTo>
                <a:lnTo>
                  <a:pt x="214" y="184"/>
                </a:lnTo>
                <a:lnTo>
                  <a:pt x="216" y="180"/>
                </a:lnTo>
                <a:lnTo>
                  <a:pt x="220" y="170"/>
                </a:lnTo>
                <a:lnTo>
                  <a:pt x="230" y="152"/>
                </a:lnTo>
                <a:lnTo>
                  <a:pt x="232" y="144"/>
                </a:lnTo>
                <a:lnTo>
                  <a:pt x="234" y="138"/>
                </a:lnTo>
                <a:lnTo>
                  <a:pt x="234" y="128"/>
                </a:lnTo>
                <a:lnTo>
                  <a:pt x="240" y="128"/>
                </a:lnTo>
                <a:lnTo>
                  <a:pt x="258" y="130"/>
                </a:lnTo>
                <a:lnTo>
                  <a:pt x="260" y="122"/>
                </a:lnTo>
                <a:lnTo>
                  <a:pt x="264" y="106"/>
                </a:lnTo>
                <a:lnTo>
                  <a:pt x="260" y="104"/>
                </a:lnTo>
                <a:lnTo>
                  <a:pt x="242" y="116"/>
                </a:lnTo>
                <a:lnTo>
                  <a:pt x="230" y="122"/>
                </a:lnTo>
                <a:lnTo>
                  <a:pt x="222" y="122"/>
                </a:lnTo>
                <a:lnTo>
                  <a:pt x="214" y="120"/>
                </a:lnTo>
                <a:lnTo>
                  <a:pt x="204" y="114"/>
                </a:lnTo>
                <a:lnTo>
                  <a:pt x="194" y="108"/>
                </a:lnTo>
                <a:lnTo>
                  <a:pt x="194" y="106"/>
                </a:lnTo>
                <a:lnTo>
                  <a:pt x="192" y="10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49" name="天津"/>
          <p:cNvSpPr/>
          <p:nvPr>
            <p:custDataLst>
              <p:tags r:id="rId22"/>
            </p:custDataLst>
          </p:nvPr>
        </p:nvSpPr>
        <p:spPr bwMode="auto">
          <a:xfrm>
            <a:off x="5383530" y="3042285"/>
            <a:ext cx="168275" cy="243840"/>
          </a:xfrm>
          <a:custGeom>
            <a:avLst/>
            <a:gdLst>
              <a:gd name="T0" fmla="*/ 2147483646 w 80"/>
              <a:gd name="T1" fmla="*/ 2147483646 h 116"/>
              <a:gd name="T2" fmla="*/ 2147483646 w 80"/>
              <a:gd name="T3" fmla="*/ 0 h 116"/>
              <a:gd name="T4" fmla="*/ 2147483646 w 80"/>
              <a:gd name="T5" fmla="*/ 0 h 116"/>
              <a:gd name="T6" fmla="*/ 2147483646 w 80"/>
              <a:gd name="T7" fmla="*/ 2147483646 h 116"/>
              <a:gd name="T8" fmla="*/ 2147483646 w 80"/>
              <a:gd name="T9" fmla="*/ 2147483646 h 116"/>
              <a:gd name="T10" fmla="*/ 2147483646 w 80"/>
              <a:gd name="T11" fmla="*/ 2147483646 h 116"/>
              <a:gd name="T12" fmla="*/ 2147483646 w 80"/>
              <a:gd name="T13" fmla="*/ 2147483646 h 116"/>
              <a:gd name="T14" fmla="*/ 2147483646 w 80"/>
              <a:gd name="T15" fmla="*/ 2147483646 h 116"/>
              <a:gd name="T16" fmla="*/ 2147483646 w 80"/>
              <a:gd name="T17" fmla="*/ 2147483646 h 116"/>
              <a:gd name="T18" fmla="*/ 2147483646 w 80"/>
              <a:gd name="T19" fmla="*/ 2147483646 h 116"/>
              <a:gd name="T20" fmla="*/ 2147483646 w 80"/>
              <a:gd name="T21" fmla="*/ 2147483646 h 116"/>
              <a:gd name="T22" fmla="*/ 2147483646 w 80"/>
              <a:gd name="T23" fmla="*/ 2147483646 h 116"/>
              <a:gd name="T24" fmla="*/ 2147483646 w 80"/>
              <a:gd name="T25" fmla="*/ 2147483646 h 116"/>
              <a:gd name="T26" fmla="*/ 2147483646 w 80"/>
              <a:gd name="T27" fmla="*/ 2147483646 h 116"/>
              <a:gd name="T28" fmla="*/ 2147483646 w 80"/>
              <a:gd name="T29" fmla="*/ 2147483646 h 116"/>
              <a:gd name="T30" fmla="*/ 2147483646 w 80"/>
              <a:gd name="T31" fmla="*/ 2147483646 h 116"/>
              <a:gd name="T32" fmla="*/ 2147483646 w 80"/>
              <a:gd name="T33" fmla="*/ 2147483646 h 116"/>
              <a:gd name="T34" fmla="*/ 0 w 80"/>
              <a:gd name="T35" fmla="*/ 2147483646 h 116"/>
              <a:gd name="T36" fmla="*/ 0 w 80"/>
              <a:gd name="T37" fmla="*/ 2147483646 h 116"/>
              <a:gd name="T38" fmla="*/ 0 w 80"/>
              <a:gd name="T39" fmla="*/ 2147483646 h 116"/>
              <a:gd name="T40" fmla="*/ 0 w 80"/>
              <a:gd name="T41" fmla="*/ 2147483646 h 116"/>
              <a:gd name="T42" fmla="*/ 2147483646 w 80"/>
              <a:gd name="T43" fmla="*/ 2147483646 h 116"/>
              <a:gd name="T44" fmla="*/ 2147483646 w 80"/>
              <a:gd name="T45" fmla="*/ 2147483646 h 116"/>
              <a:gd name="T46" fmla="*/ 2147483646 w 80"/>
              <a:gd name="T47" fmla="*/ 2147483646 h 116"/>
              <a:gd name="T48" fmla="*/ 2147483646 w 80"/>
              <a:gd name="T49" fmla="*/ 2147483646 h 116"/>
              <a:gd name="T50" fmla="*/ 2147483646 w 80"/>
              <a:gd name="T51" fmla="*/ 2147483646 h 116"/>
              <a:gd name="T52" fmla="*/ 2147483646 w 80"/>
              <a:gd name="T53" fmla="*/ 2147483646 h 116"/>
              <a:gd name="T54" fmla="*/ 2147483646 w 80"/>
              <a:gd name="T55" fmla="*/ 2147483646 h 116"/>
              <a:gd name="T56" fmla="*/ 2147483646 w 80"/>
              <a:gd name="T57" fmla="*/ 2147483646 h 116"/>
              <a:gd name="T58" fmla="*/ 2147483646 w 80"/>
              <a:gd name="T59" fmla="*/ 2147483646 h 116"/>
              <a:gd name="T60" fmla="*/ 2147483646 w 80"/>
              <a:gd name="T61" fmla="*/ 2147483646 h 116"/>
              <a:gd name="T62" fmla="*/ 2147483646 w 80"/>
              <a:gd name="T63" fmla="*/ 2147483646 h 116"/>
              <a:gd name="T64" fmla="*/ 2147483646 w 80"/>
              <a:gd name="T65" fmla="*/ 2147483646 h 116"/>
              <a:gd name="T66" fmla="*/ 2147483646 w 80"/>
              <a:gd name="T67" fmla="*/ 2147483646 h 116"/>
              <a:gd name="T68" fmla="*/ 2147483646 w 80"/>
              <a:gd name="T69" fmla="*/ 2147483646 h 116"/>
              <a:gd name="T70" fmla="*/ 2147483646 w 80"/>
              <a:gd name="T71" fmla="*/ 2147483646 h 116"/>
              <a:gd name="T72" fmla="*/ 2147483646 w 80"/>
              <a:gd name="T73" fmla="*/ 2147483646 h 116"/>
              <a:gd name="T74" fmla="*/ 2147483646 w 80"/>
              <a:gd name="T75" fmla="*/ 2147483646 h 116"/>
              <a:gd name="T76" fmla="*/ 2147483646 w 80"/>
              <a:gd name="T77" fmla="*/ 2147483646 h 116"/>
              <a:gd name="T78" fmla="*/ 2147483646 w 80"/>
              <a:gd name="T79" fmla="*/ 2147483646 h 116"/>
              <a:gd name="T80" fmla="*/ 2147483646 w 80"/>
              <a:gd name="T81" fmla="*/ 2147483646 h 116"/>
              <a:gd name="T82" fmla="*/ 2147483646 w 80"/>
              <a:gd name="T83" fmla="*/ 2147483646 h 116"/>
              <a:gd name="T84" fmla="*/ 2147483646 w 80"/>
              <a:gd name="T85" fmla="*/ 2147483646 h 116"/>
              <a:gd name="T86" fmla="*/ 2147483646 w 80"/>
              <a:gd name="T87" fmla="*/ 2147483646 h 116"/>
              <a:gd name="T88" fmla="*/ 2147483646 w 80"/>
              <a:gd name="T89" fmla="*/ 2147483646 h 116"/>
              <a:gd name="T90" fmla="*/ 2147483646 w 80"/>
              <a:gd name="T91" fmla="*/ 2147483646 h 116"/>
              <a:gd name="T92" fmla="*/ 2147483646 w 80"/>
              <a:gd name="T93" fmla="*/ 2147483646 h 116"/>
              <a:gd name="T94" fmla="*/ 2147483646 w 80"/>
              <a:gd name="T95" fmla="*/ 2147483646 h 11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0" h="116">
                <a:moveTo>
                  <a:pt x="46" y="2"/>
                </a:moveTo>
                <a:lnTo>
                  <a:pt x="44" y="0"/>
                </a:lnTo>
                <a:lnTo>
                  <a:pt x="40" y="2"/>
                </a:lnTo>
                <a:lnTo>
                  <a:pt x="38" y="4"/>
                </a:lnTo>
                <a:lnTo>
                  <a:pt x="32" y="14"/>
                </a:lnTo>
                <a:lnTo>
                  <a:pt x="28" y="12"/>
                </a:lnTo>
                <a:lnTo>
                  <a:pt x="28" y="14"/>
                </a:lnTo>
                <a:lnTo>
                  <a:pt x="22" y="20"/>
                </a:lnTo>
                <a:lnTo>
                  <a:pt x="18" y="22"/>
                </a:lnTo>
                <a:lnTo>
                  <a:pt x="10" y="26"/>
                </a:lnTo>
                <a:lnTo>
                  <a:pt x="8" y="32"/>
                </a:lnTo>
                <a:lnTo>
                  <a:pt x="8" y="44"/>
                </a:lnTo>
                <a:lnTo>
                  <a:pt x="6" y="48"/>
                </a:lnTo>
                <a:lnTo>
                  <a:pt x="4" y="50"/>
                </a:lnTo>
                <a:lnTo>
                  <a:pt x="0" y="60"/>
                </a:lnTo>
                <a:lnTo>
                  <a:pt x="0" y="66"/>
                </a:lnTo>
                <a:lnTo>
                  <a:pt x="0" y="78"/>
                </a:lnTo>
                <a:lnTo>
                  <a:pt x="4" y="102"/>
                </a:lnTo>
                <a:lnTo>
                  <a:pt x="8" y="106"/>
                </a:lnTo>
                <a:lnTo>
                  <a:pt x="18" y="112"/>
                </a:lnTo>
                <a:lnTo>
                  <a:pt x="36" y="116"/>
                </a:lnTo>
                <a:lnTo>
                  <a:pt x="44" y="114"/>
                </a:lnTo>
                <a:lnTo>
                  <a:pt x="54" y="110"/>
                </a:lnTo>
                <a:lnTo>
                  <a:pt x="50" y="100"/>
                </a:lnTo>
                <a:lnTo>
                  <a:pt x="50" y="98"/>
                </a:lnTo>
                <a:lnTo>
                  <a:pt x="52" y="90"/>
                </a:lnTo>
                <a:lnTo>
                  <a:pt x="60" y="74"/>
                </a:lnTo>
                <a:lnTo>
                  <a:pt x="76" y="74"/>
                </a:lnTo>
                <a:lnTo>
                  <a:pt x="80" y="74"/>
                </a:lnTo>
                <a:lnTo>
                  <a:pt x="74" y="64"/>
                </a:lnTo>
                <a:lnTo>
                  <a:pt x="64" y="48"/>
                </a:lnTo>
                <a:lnTo>
                  <a:pt x="58" y="40"/>
                </a:lnTo>
                <a:lnTo>
                  <a:pt x="54" y="30"/>
                </a:lnTo>
                <a:lnTo>
                  <a:pt x="52" y="18"/>
                </a:lnTo>
                <a:lnTo>
                  <a:pt x="48" y="8"/>
                </a:lnTo>
                <a:lnTo>
                  <a:pt x="46" y="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50" name="北京"/>
          <p:cNvSpPr/>
          <p:nvPr>
            <p:custDataLst>
              <p:tags r:id="rId23"/>
            </p:custDataLst>
          </p:nvPr>
        </p:nvSpPr>
        <p:spPr bwMode="auto">
          <a:xfrm>
            <a:off x="5215255" y="2932430"/>
            <a:ext cx="223520" cy="240030"/>
          </a:xfrm>
          <a:custGeom>
            <a:avLst/>
            <a:gdLst>
              <a:gd name="T0" fmla="*/ 2147483646 w 106"/>
              <a:gd name="T1" fmla="*/ 2147483646 h 114"/>
              <a:gd name="T2" fmla="*/ 2147483646 w 106"/>
              <a:gd name="T3" fmla="*/ 2147483646 h 114"/>
              <a:gd name="T4" fmla="*/ 2147483646 w 106"/>
              <a:gd name="T5" fmla="*/ 2147483646 h 114"/>
              <a:gd name="T6" fmla="*/ 2147483646 w 106"/>
              <a:gd name="T7" fmla="*/ 2147483646 h 114"/>
              <a:gd name="T8" fmla="*/ 2147483646 w 106"/>
              <a:gd name="T9" fmla="*/ 2147483646 h 114"/>
              <a:gd name="T10" fmla="*/ 2147483646 w 106"/>
              <a:gd name="T11" fmla="*/ 2147483646 h 114"/>
              <a:gd name="T12" fmla="*/ 2147483646 w 106"/>
              <a:gd name="T13" fmla="*/ 2147483646 h 114"/>
              <a:gd name="T14" fmla="*/ 2147483646 w 106"/>
              <a:gd name="T15" fmla="*/ 2147483646 h 114"/>
              <a:gd name="T16" fmla="*/ 2147483646 w 106"/>
              <a:gd name="T17" fmla="*/ 2147483646 h 114"/>
              <a:gd name="T18" fmla="*/ 0 w 106"/>
              <a:gd name="T19" fmla="*/ 2147483646 h 114"/>
              <a:gd name="T20" fmla="*/ 2147483646 w 106"/>
              <a:gd name="T21" fmla="*/ 2147483646 h 114"/>
              <a:gd name="T22" fmla="*/ 2147483646 w 106"/>
              <a:gd name="T23" fmla="*/ 2147483646 h 114"/>
              <a:gd name="T24" fmla="*/ 2147483646 w 106"/>
              <a:gd name="T25" fmla="*/ 2147483646 h 114"/>
              <a:gd name="T26" fmla="*/ 2147483646 w 106"/>
              <a:gd name="T27" fmla="*/ 2147483646 h 114"/>
              <a:gd name="T28" fmla="*/ 2147483646 w 106"/>
              <a:gd name="T29" fmla="*/ 2147483646 h 114"/>
              <a:gd name="T30" fmla="*/ 2147483646 w 106"/>
              <a:gd name="T31" fmla="*/ 2147483646 h 114"/>
              <a:gd name="T32" fmla="*/ 2147483646 w 106"/>
              <a:gd name="T33" fmla="*/ 2147483646 h 114"/>
              <a:gd name="T34" fmla="*/ 2147483646 w 106"/>
              <a:gd name="T35" fmla="*/ 2147483646 h 114"/>
              <a:gd name="T36" fmla="*/ 2147483646 w 106"/>
              <a:gd name="T37" fmla="*/ 2147483646 h 114"/>
              <a:gd name="T38" fmla="*/ 2147483646 w 106"/>
              <a:gd name="T39" fmla="*/ 2147483646 h 114"/>
              <a:gd name="T40" fmla="*/ 2147483646 w 106"/>
              <a:gd name="T41" fmla="*/ 2147483646 h 114"/>
              <a:gd name="T42" fmla="*/ 2147483646 w 106"/>
              <a:gd name="T43" fmla="*/ 2147483646 h 114"/>
              <a:gd name="T44" fmla="*/ 2147483646 w 106"/>
              <a:gd name="T45" fmla="*/ 2147483646 h 114"/>
              <a:gd name="T46" fmla="*/ 2147483646 w 106"/>
              <a:gd name="T47" fmla="*/ 2147483646 h 114"/>
              <a:gd name="T48" fmla="*/ 2147483646 w 106"/>
              <a:gd name="T49" fmla="*/ 2147483646 h 114"/>
              <a:gd name="T50" fmla="*/ 2147483646 w 106"/>
              <a:gd name="T51" fmla="*/ 2147483646 h 114"/>
              <a:gd name="T52" fmla="*/ 2147483646 w 106"/>
              <a:gd name="T53" fmla="*/ 2147483646 h 114"/>
              <a:gd name="T54" fmla="*/ 2147483646 w 106"/>
              <a:gd name="T55" fmla="*/ 2147483646 h 114"/>
              <a:gd name="T56" fmla="*/ 2147483646 w 106"/>
              <a:gd name="T57" fmla="*/ 2147483646 h 114"/>
              <a:gd name="T58" fmla="*/ 2147483646 w 106"/>
              <a:gd name="T59" fmla="*/ 2147483646 h 114"/>
              <a:gd name="T60" fmla="*/ 2147483646 w 106"/>
              <a:gd name="T61" fmla="*/ 2147483646 h 114"/>
              <a:gd name="T62" fmla="*/ 2147483646 w 106"/>
              <a:gd name="T63" fmla="*/ 2147483646 h 11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6" h="114">
                <a:moveTo>
                  <a:pt x="52" y="24"/>
                </a:moveTo>
                <a:lnTo>
                  <a:pt x="52" y="26"/>
                </a:lnTo>
                <a:lnTo>
                  <a:pt x="48" y="26"/>
                </a:lnTo>
                <a:lnTo>
                  <a:pt x="38" y="24"/>
                </a:lnTo>
                <a:lnTo>
                  <a:pt x="38" y="28"/>
                </a:lnTo>
                <a:lnTo>
                  <a:pt x="38" y="30"/>
                </a:lnTo>
                <a:lnTo>
                  <a:pt x="36" y="30"/>
                </a:lnTo>
                <a:lnTo>
                  <a:pt x="18" y="38"/>
                </a:lnTo>
                <a:lnTo>
                  <a:pt x="18" y="40"/>
                </a:lnTo>
                <a:lnTo>
                  <a:pt x="16" y="44"/>
                </a:lnTo>
                <a:lnTo>
                  <a:pt x="18" y="48"/>
                </a:lnTo>
                <a:lnTo>
                  <a:pt x="24" y="56"/>
                </a:lnTo>
                <a:lnTo>
                  <a:pt x="24" y="58"/>
                </a:lnTo>
                <a:lnTo>
                  <a:pt x="24" y="60"/>
                </a:lnTo>
                <a:lnTo>
                  <a:pt x="14" y="72"/>
                </a:lnTo>
                <a:lnTo>
                  <a:pt x="4" y="82"/>
                </a:lnTo>
                <a:lnTo>
                  <a:pt x="0" y="86"/>
                </a:lnTo>
                <a:lnTo>
                  <a:pt x="0" y="90"/>
                </a:lnTo>
                <a:lnTo>
                  <a:pt x="4" y="96"/>
                </a:lnTo>
                <a:lnTo>
                  <a:pt x="14" y="100"/>
                </a:lnTo>
                <a:lnTo>
                  <a:pt x="20" y="100"/>
                </a:lnTo>
                <a:lnTo>
                  <a:pt x="32" y="102"/>
                </a:lnTo>
                <a:lnTo>
                  <a:pt x="36" y="102"/>
                </a:lnTo>
                <a:lnTo>
                  <a:pt x="40" y="106"/>
                </a:lnTo>
                <a:lnTo>
                  <a:pt x="48" y="110"/>
                </a:lnTo>
                <a:lnTo>
                  <a:pt x="56" y="114"/>
                </a:lnTo>
                <a:lnTo>
                  <a:pt x="62" y="114"/>
                </a:lnTo>
                <a:lnTo>
                  <a:pt x="66" y="112"/>
                </a:lnTo>
                <a:lnTo>
                  <a:pt x="72" y="106"/>
                </a:lnTo>
                <a:lnTo>
                  <a:pt x="78" y="98"/>
                </a:lnTo>
                <a:lnTo>
                  <a:pt x="84" y="84"/>
                </a:lnTo>
                <a:lnTo>
                  <a:pt x="80" y="66"/>
                </a:lnTo>
                <a:lnTo>
                  <a:pt x="86" y="68"/>
                </a:lnTo>
                <a:lnTo>
                  <a:pt x="96" y="68"/>
                </a:lnTo>
                <a:lnTo>
                  <a:pt x="100" y="66"/>
                </a:lnTo>
                <a:lnTo>
                  <a:pt x="102" y="62"/>
                </a:lnTo>
                <a:lnTo>
                  <a:pt x="94" y="38"/>
                </a:lnTo>
                <a:lnTo>
                  <a:pt x="96" y="30"/>
                </a:lnTo>
                <a:lnTo>
                  <a:pt x="102" y="26"/>
                </a:lnTo>
                <a:lnTo>
                  <a:pt x="106" y="22"/>
                </a:lnTo>
                <a:lnTo>
                  <a:pt x="104" y="18"/>
                </a:lnTo>
                <a:lnTo>
                  <a:pt x="86" y="18"/>
                </a:lnTo>
                <a:lnTo>
                  <a:pt x="68" y="6"/>
                </a:lnTo>
                <a:lnTo>
                  <a:pt x="62" y="2"/>
                </a:lnTo>
                <a:lnTo>
                  <a:pt x="58" y="0"/>
                </a:lnTo>
                <a:lnTo>
                  <a:pt x="48" y="2"/>
                </a:lnTo>
                <a:lnTo>
                  <a:pt x="44" y="2"/>
                </a:lnTo>
                <a:lnTo>
                  <a:pt x="44" y="8"/>
                </a:lnTo>
                <a:lnTo>
                  <a:pt x="50" y="10"/>
                </a:lnTo>
                <a:lnTo>
                  <a:pt x="54" y="16"/>
                </a:lnTo>
                <a:lnTo>
                  <a:pt x="54" y="20"/>
                </a:lnTo>
                <a:lnTo>
                  <a:pt x="52" y="24"/>
                </a:lnTo>
                <a:close/>
              </a:path>
            </a:pathLst>
          </a:custGeom>
          <a:solidFill>
            <a:srgbClr val="FF5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schemeClr val="bg2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51" name="辽宁"/>
          <p:cNvSpPr/>
          <p:nvPr>
            <p:custDataLst>
              <p:tags r:id="rId24"/>
            </p:custDataLst>
          </p:nvPr>
        </p:nvSpPr>
        <p:spPr bwMode="auto">
          <a:xfrm>
            <a:off x="5594985" y="2456180"/>
            <a:ext cx="793750" cy="755015"/>
          </a:xfrm>
          <a:custGeom>
            <a:avLst/>
            <a:gdLst>
              <a:gd name="T0" fmla="*/ 2147483646 w 376"/>
              <a:gd name="T1" fmla="*/ 2147483646 h 358"/>
              <a:gd name="T2" fmla="*/ 2147483646 w 376"/>
              <a:gd name="T3" fmla="*/ 2147483646 h 358"/>
              <a:gd name="T4" fmla="*/ 2147483646 w 376"/>
              <a:gd name="T5" fmla="*/ 2147483646 h 358"/>
              <a:gd name="T6" fmla="*/ 2147483646 w 376"/>
              <a:gd name="T7" fmla="*/ 2147483646 h 358"/>
              <a:gd name="T8" fmla="*/ 2147483646 w 376"/>
              <a:gd name="T9" fmla="*/ 2147483646 h 358"/>
              <a:gd name="T10" fmla="*/ 2147483646 w 376"/>
              <a:gd name="T11" fmla="*/ 2147483646 h 358"/>
              <a:gd name="T12" fmla="*/ 2147483646 w 376"/>
              <a:gd name="T13" fmla="*/ 2147483646 h 358"/>
              <a:gd name="T14" fmla="*/ 2147483646 w 376"/>
              <a:gd name="T15" fmla="*/ 2147483646 h 358"/>
              <a:gd name="T16" fmla="*/ 2147483646 w 376"/>
              <a:gd name="T17" fmla="*/ 2147483646 h 358"/>
              <a:gd name="T18" fmla="*/ 2147483646 w 376"/>
              <a:gd name="T19" fmla="*/ 2147483646 h 358"/>
              <a:gd name="T20" fmla="*/ 2147483646 w 376"/>
              <a:gd name="T21" fmla="*/ 2147483646 h 358"/>
              <a:gd name="T22" fmla="*/ 2147483646 w 376"/>
              <a:gd name="T23" fmla="*/ 2147483646 h 358"/>
              <a:gd name="T24" fmla="*/ 2147483646 w 376"/>
              <a:gd name="T25" fmla="*/ 2147483646 h 358"/>
              <a:gd name="T26" fmla="*/ 2147483646 w 376"/>
              <a:gd name="T27" fmla="*/ 2147483646 h 358"/>
              <a:gd name="T28" fmla="*/ 2147483646 w 376"/>
              <a:gd name="T29" fmla="*/ 2147483646 h 358"/>
              <a:gd name="T30" fmla="*/ 2147483646 w 376"/>
              <a:gd name="T31" fmla="*/ 2147483646 h 358"/>
              <a:gd name="T32" fmla="*/ 2147483646 w 376"/>
              <a:gd name="T33" fmla="*/ 2147483646 h 358"/>
              <a:gd name="T34" fmla="*/ 2147483646 w 376"/>
              <a:gd name="T35" fmla="*/ 2147483646 h 358"/>
              <a:gd name="T36" fmla="*/ 2147483646 w 376"/>
              <a:gd name="T37" fmla="*/ 2147483646 h 358"/>
              <a:gd name="T38" fmla="*/ 2147483646 w 376"/>
              <a:gd name="T39" fmla="*/ 2147483646 h 358"/>
              <a:gd name="T40" fmla="*/ 2147483646 w 376"/>
              <a:gd name="T41" fmla="*/ 2147483646 h 358"/>
              <a:gd name="T42" fmla="*/ 2147483646 w 376"/>
              <a:gd name="T43" fmla="*/ 2147483646 h 358"/>
              <a:gd name="T44" fmla="*/ 2147483646 w 376"/>
              <a:gd name="T45" fmla="*/ 2147483646 h 358"/>
              <a:gd name="T46" fmla="*/ 2147483646 w 376"/>
              <a:gd name="T47" fmla="*/ 2147483646 h 358"/>
              <a:gd name="T48" fmla="*/ 2147483646 w 376"/>
              <a:gd name="T49" fmla="*/ 2147483646 h 358"/>
              <a:gd name="T50" fmla="*/ 2147483646 w 376"/>
              <a:gd name="T51" fmla="*/ 2147483646 h 358"/>
              <a:gd name="T52" fmla="*/ 2147483646 w 376"/>
              <a:gd name="T53" fmla="*/ 2147483646 h 358"/>
              <a:gd name="T54" fmla="*/ 2147483646 w 376"/>
              <a:gd name="T55" fmla="*/ 2147483646 h 358"/>
              <a:gd name="T56" fmla="*/ 2147483646 w 376"/>
              <a:gd name="T57" fmla="*/ 2147483646 h 358"/>
              <a:gd name="T58" fmla="*/ 2147483646 w 376"/>
              <a:gd name="T59" fmla="*/ 2147483646 h 358"/>
              <a:gd name="T60" fmla="*/ 2147483646 w 376"/>
              <a:gd name="T61" fmla="*/ 2147483646 h 358"/>
              <a:gd name="T62" fmla="*/ 2147483646 w 376"/>
              <a:gd name="T63" fmla="*/ 2147483646 h 358"/>
              <a:gd name="T64" fmla="*/ 2147483646 w 376"/>
              <a:gd name="T65" fmla="*/ 2147483646 h 358"/>
              <a:gd name="T66" fmla="*/ 2147483646 w 376"/>
              <a:gd name="T67" fmla="*/ 2147483646 h 358"/>
              <a:gd name="T68" fmla="*/ 2147483646 w 376"/>
              <a:gd name="T69" fmla="*/ 2147483646 h 358"/>
              <a:gd name="T70" fmla="*/ 2147483646 w 376"/>
              <a:gd name="T71" fmla="*/ 2147483646 h 358"/>
              <a:gd name="T72" fmla="*/ 2147483646 w 376"/>
              <a:gd name="T73" fmla="*/ 2147483646 h 358"/>
              <a:gd name="T74" fmla="*/ 2147483646 w 376"/>
              <a:gd name="T75" fmla="*/ 2147483646 h 358"/>
              <a:gd name="T76" fmla="*/ 2147483646 w 376"/>
              <a:gd name="T77" fmla="*/ 2147483646 h 358"/>
              <a:gd name="T78" fmla="*/ 2147483646 w 376"/>
              <a:gd name="T79" fmla="*/ 2147483646 h 358"/>
              <a:gd name="T80" fmla="*/ 2147483646 w 376"/>
              <a:gd name="T81" fmla="*/ 2147483646 h 358"/>
              <a:gd name="T82" fmla="*/ 2147483646 w 376"/>
              <a:gd name="T83" fmla="*/ 2147483646 h 358"/>
              <a:gd name="T84" fmla="*/ 2147483646 w 376"/>
              <a:gd name="T85" fmla="*/ 2147483646 h 358"/>
              <a:gd name="T86" fmla="*/ 2147483646 w 376"/>
              <a:gd name="T87" fmla="*/ 2147483646 h 358"/>
              <a:gd name="T88" fmla="*/ 2147483646 w 376"/>
              <a:gd name="T89" fmla="*/ 2147483646 h 358"/>
              <a:gd name="T90" fmla="*/ 2147483646 w 376"/>
              <a:gd name="T91" fmla="*/ 2147483646 h 358"/>
              <a:gd name="T92" fmla="*/ 2147483646 w 376"/>
              <a:gd name="T93" fmla="*/ 2147483646 h 358"/>
              <a:gd name="T94" fmla="*/ 2147483646 w 376"/>
              <a:gd name="T95" fmla="*/ 2147483646 h 358"/>
              <a:gd name="T96" fmla="*/ 2147483646 w 376"/>
              <a:gd name="T97" fmla="*/ 2147483646 h 358"/>
              <a:gd name="T98" fmla="*/ 2147483646 w 376"/>
              <a:gd name="T99" fmla="*/ 2147483646 h 358"/>
              <a:gd name="T100" fmla="*/ 2147483646 w 376"/>
              <a:gd name="T101" fmla="*/ 2147483646 h 358"/>
              <a:gd name="T102" fmla="*/ 2147483646 w 376"/>
              <a:gd name="T103" fmla="*/ 2147483646 h 358"/>
              <a:gd name="T104" fmla="*/ 2147483646 w 376"/>
              <a:gd name="T105" fmla="*/ 0 h 358"/>
              <a:gd name="T106" fmla="*/ 2147483646 w 376"/>
              <a:gd name="T107" fmla="*/ 2147483646 h 358"/>
              <a:gd name="T108" fmla="*/ 2147483646 w 376"/>
              <a:gd name="T109" fmla="*/ 2147483646 h 358"/>
              <a:gd name="T110" fmla="*/ 2147483646 w 376"/>
              <a:gd name="T111" fmla="*/ 2147483646 h 358"/>
              <a:gd name="T112" fmla="*/ 2147483646 w 376"/>
              <a:gd name="T113" fmla="*/ 2147483646 h 35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376" h="358">
                <a:moveTo>
                  <a:pt x="172" y="46"/>
                </a:moveTo>
                <a:lnTo>
                  <a:pt x="162" y="60"/>
                </a:lnTo>
                <a:lnTo>
                  <a:pt x="160" y="64"/>
                </a:lnTo>
                <a:lnTo>
                  <a:pt x="160" y="74"/>
                </a:lnTo>
                <a:lnTo>
                  <a:pt x="160" y="80"/>
                </a:lnTo>
                <a:lnTo>
                  <a:pt x="142" y="80"/>
                </a:lnTo>
                <a:lnTo>
                  <a:pt x="140" y="80"/>
                </a:lnTo>
                <a:lnTo>
                  <a:pt x="128" y="76"/>
                </a:lnTo>
                <a:lnTo>
                  <a:pt x="116" y="92"/>
                </a:lnTo>
                <a:lnTo>
                  <a:pt x="102" y="100"/>
                </a:lnTo>
                <a:lnTo>
                  <a:pt x="92" y="112"/>
                </a:lnTo>
                <a:lnTo>
                  <a:pt x="90" y="116"/>
                </a:lnTo>
                <a:lnTo>
                  <a:pt x="70" y="138"/>
                </a:lnTo>
                <a:lnTo>
                  <a:pt x="70" y="140"/>
                </a:lnTo>
                <a:lnTo>
                  <a:pt x="68" y="140"/>
                </a:lnTo>
                <a:lnTo>
                  <a:pt x="54" y="148"/>
                </a:lnTo>
                <a:lnTo>
                  <a:pt x="42" y="140"/>
                </a:lnTo>
                <a:lnTo>
                  <a:pt x="42" y="138"/>
                </a:lnTo>
                <a:lnTo>
                  <a:pt x="30" y="126"/>
                </a:lnTo>
                <a:lnTo>
                  <a:pt x="24" y="122"/>
                </a:lnTo>
                <a:lnTo>
                  <a:pt x="28" y="156"/>
                </a:lnTo>
                <a:lnTo>
                  <a:pt x="34" y="172"/>
                </a:lnTo>
                <a:lnTo>
                  <a:pt x="22" y="184"/>
                </a:lnTo>
                <a:lnTo>
                  <a:pt x="4" y="208"/>
                </a:lnTo>
                <a:lnTo>
                  <a:pt x="4" y="220"/>
                </a:lnTo>
                <a:lnTo>
                  <a:pt x="0" y="226"/>
                </a:lnTo>
                <a:lnTo>
                  <a:pt x="2" y="232"/>
                </a:lnTo>
                <a:lnTo>
                  <a:pt x="8" y="232"/>
                </a:lnTo>
                <a:lnTo>
                  <a:pt x="32" y="238"/>
                </a:lnTo>
                <a:lnTo>
                  <a:pt x="34" y="238"/>
                </a:lnTo>
                <a:lnTo>
                  <a:pt x="34" y="240"/>
                </a:lnTo>
                <a:lnTo>
                  <a:pt x="40" y="244"/>
                </a:lnTo>
                <a:lnTo>
                  <a:pt x="46" y="248"/>
                </a:lnTo>
                <a:lnTo>
                  <a:pt x="48" y="248"/>
                </a:lnTo>
                <a:lnTo>
                  <a:pt x="50" y="252"/>
                </a:lnTo>
                <a:lnTo>
                  <a:pt x="52" y="258"/>
                </a:lnTo>
                <a:lnTo>
                  <a:pt x="54" y="264"/>
                </a:lnTo>
                <a:lnTo>
                  <a:pt x="78" y="272"/>
                </a:lnTo>
                <a:lnTo>
                  <a:pt x="86" y="270"/>
                </a:lnTo>
                <a:lnTo>
                  <a:pt x="92" y="260"/>
                </a:lnTo>
                <a:lnTo>
                  <a:pt x="112" y="224"/>
                </a:lnTo>
                <a:lnTo>
                  <a:pt x="122" y="212"/>
                </a:lnTo>
                <a:lnTo>
                  <a:pt x="122" y="210"/>
                </a:lnTo>
                <a:lnTo>
                  <a:pt x="138" y="204"/>
                </a:lnTo>
                <a:lnTo>
                  <a:pt x="148" y="202"/>
                </a:lnTo>
                <a:lnTo>
                  <a:pt x="154" y="196"/>
                </a:lnTo>
                <a:lnTo>
                  <a:pt x="160" y="192"/>
                </a:lnTo>
                <a:lnTo>
                  <a:pt x="164" y="194"/>
                </a:lnTo>
                <a:lnTo>
                  <a:pt x="172" y="198"/>
                </a:lnTo>
                <a:lnTo>
                  <a:pt x="174" y="198"/>
                </a:lnTo>
                <a:lnTo>
                  <a:pt x="174" y="200"/>
                </a:lnTo>
                <a:lnTo>
                  <a:pt x="188" y="220"/>
                </a:lnTo>
                <a:lnTo>
                  <a:pt x="188" y="222"/>
                </a:lnTo>
                <a:lnTo>
                  <a:pt x="190" y="238"/>
                </a:lnTo>
                <a:lnTo>
                  <a:pt x="188" y="254"/>
                </a:lnTo>
                <a:lnTo>
                  <a:pt x="184" y="268"/>
                </a:lnTo>
                <a:lnTo>
                  <a:pt x="184" y="270"/>
                </a:lnTo>
                <a:lnTo>
                  <a:pt x="174" y="284"/>
                </a:lnTo>
                <a:lnTo>
                  <a:pt x="168" y="294"/>
                </a:lnTo>
                <a:lnTo>
                  <a:pt x="170" y="312"/>
                </a:lnTo>
                <a:lnTo>
                  <a:pt x="172" y="312"/>
                </a:lnTo>
                <a:lnTo>
                  <a:pt x="176" y="308"/>
                </a:lnTo>
                <a:lnTo>
                  <a:pt x="184" y="304"/>
                </a:lnTo>
                <a:lnTo>
                  <a:pt x="184" y="302"/>
                </a:lnTo>
                <a:lnTo>
                  <a:pt x="186" y="300"/>
                </a:lnTo>
                <a:lnTo>
                  <a:pt x="194" y="308"/>
                </a:lnTo>
                <a:lnTo>
                  <a:pt x="194" y="320"/>
                </a:lnTo>
                <a:lnTo>
                  <a:pt x="192" y="320"/>
                </a:lnTo>
                <a:lnTo>
                  <a:pt x="186" y="324"/>
                </a:lnTo>
                <a:lnTo>
                  <a:pt x="184" y="328"/>
                </a:lnTo>
                <a:lnTo>
                  <a:pt x="184" y="334"/>
                </a:lnTo>
                <a:lnTo>
                  <a:pt x="182" y="336"/>
                </a:lnTo>
                <a:lnTo>
                  <a:pt x="178" y="344"/>
                </a:lnTo>
                <a:lnTo>
                  <a:pt x="176" y="344"/>
                </a:lnTo>
                <a:lnTo>
                  <a:pt x="168" y="346"/>
                </a:lnTo>
                <a:lnTo>
                  <a:pt x="162" y="348"/>
                </a:lnTo>
                <a:lnTo>
                  <a:pt x="158" y="356"/>
                </a:lnTo>
                <a:lnTo>
                  <a:pt x="158" y="358"/>
                </a:lnTo>
                <a:lnTo>
                  <a:pt x="184" y="354"/>
                </a:lnTo>
                <a:lnTo>
                  <a:pt x="190" y="350"/>
                </a:lnTo>
                <a:lnTo>
                  <a:pt x="198" y="328"/>
                </a:lnTo>
                <a:lnTo>
                  <a:pt x="258" y="266"/>
                </a:lnTo>
                <a:lnTo>
                  <a:pt x="260" y="266"/>
                </a:lnTo>
                <a:lnTo>
                  <a:pt x="272" y="260"/>
                </a:lnTo>
                <a:lnTo>
                  <a:pt x="284" y="260"/>
                </a:lnTo>
                <a:lnTo>
                  <a:pt x="294" y="258"/>
                </a:lnTo>
                <a:lnTo>
                  <a:pt x="304" y="252"/>
                </a:lnTo>
                <a:lnTo>
                  <a:pt x="312" y="244"/>
                </a:lnTo>
                <a:lnTo>
                  <a:pt x="326" y="208"/>
                </a:lnTo>
                <a:lnTo>
                  <a:pt x="376" y="156"/>
                </a:lnTo>
                <a:lnTo>
                  <a:pt x="372" y="128"/>
                </a:lnTo>
                <a:lnTo>
                  <a:pt x="368" y="126"/>
                </a:lnTo>
                <a:lnTo>
                  <a:pt x="364" y="122"/>
                </a:lnTo>
                <a:lnTo>
                  <a:pt x="364" y="120"/>
                </a:lnTo>
                <a:lnTo>
                  <a:pt x="364" y="122"/>
                </a:lnTo>
                <a:lnTo>
                  <a:pt x="356" y="122"/>
                </a:lnTo>
                <a:lnTo>
                  <a:pt x="350" y="120"/>
                </a:lnTo>
                <a:lnTo>
                  <a:pt x="346" y="116"/>
                </a:lnTo>
                <a:lnTo>
                  <a:pt x="344" y="110"/>
                </a:lnTo>
                <a:lnTo>
                  <a:pt x="342" y="108"/>
                </a:lnTo>
                <a:lnTo>
                  <a:pt x="342" y="66"/>
                </a:lnTo>
                <a:lnTo>
                  <a:pt x="336" y="62"/>
                </a:lnTo>
                <a:lnTo>
                  <a:pt x="328" y="56"/>
                </a:lnTo>
                <a:lnTo>
                  <a:pt x="316" y="44"/>
                </a:lnTo>
                <a:lnTo>
                  <a:pt x="308" y="30"/>
                </a:lnTo>
                <a:lnTo>
                  <a:pt x="306" y="24"/>
                </a:lnTo>
                <a:lnTo>
                  <a:pt x="306" y="16"/>
                </a:lnTo>
                <a:lnTo>
                  <a:pt x="308" y="12"/>
                </a:lnTo>
                <a:lnTo>
                  <a:pt x="302" y="4"/>
                </a:lnTo>
                <a:lnTo>
                  <a:pt x="300" y="10"/>
                </a:lnTo>
                <a:lnTo>
                  <a:pt x="294" y="24"/>
                </a:lnTo>
                <a:lnTo>
                  <a:pt x="292" y="24"/>
                </a:lnTo>
                <a:lnTo>
                  <a:pt x="282" y="24"/>
                </a:lnTo>
                <a:lnTo>
                  <a:pt x="274" y="20"/>
                </a:lnTo>
                <a:lnTo>
                  <a:pt x="270" y="16"/>
                </a:lnTo>
                <a:lnTo>
                  <a:pt x="268" y="10"/>
                </a:lnTo>
                <a:lnTo>
                  <a:pt x="268" y="8"/>
                </a:lnTo>
                <a:lnTo>
                  <a:pt x="264" y="8"/>
                </a:lnTo>
                <a:lnTo>
                  <a:pt x="248" y="12"/>
                </a:lnTo>
                <a:lnTo>
                  <a:pt x="236" y="0"/>
                </a:lnTo>
                <a:lnTo>
                  <a:pt x="232" y="0"/>
                </a:lnTo>
                <a:lnTo>
                  <a:pt x="228" y="4"/>
                </a:lnTo>
                <a:lnTo>
                  <a:pt x="234" y="12"/>
                </a:lnTo>
                <a:lnTo>
                  <a:pt x="236" y="14"/>
                </a:lnTo>
                <a:lnTo>
                  <a:pt x="228" y="30"/>
                </a:lnTo>
                <a:lnTo>
                  <a:pt x="226" y="30"/>
                </a:lnTo>
                <a:lnTo>
                  <a:pt x="226" y="32"/>
                </a:lnTo>
                <a:lnTo>
                  <a:pt x="212" y="48"/>
                </a:lnTo>
                <a:lnTo>
                  <a:pt x="210" y="48"/>
                </a:lnTo>
                <a:lnTo>
                  <a:pt x="208" y="48"/>
                </a:lnTo>
                <a:lnTo>
                  <a:pt x="186" y="50"/>
                </a:lnTo>
                <a:lnTo>
                  <a:pt x="172" y="4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52" name="吉林"/>
          <p:cNvSpPr/>
          <p:nvPr>
            <p:custDataLst>
              <p:tags r:id="rId25"/>
            </p:custDataLst>
          </p:nvPr>
        </p:nvSpPr>
        <p:spPr bwMode="auto">
          <a:xfrm>
            <a:off x="5772150" y="1999615"/>
            <a:ext cx="1129665" cy="767715"/>
          </a:xfrm>
          <a:custGeom>
            <a:avLst/>
            <a:gdLst>
              <a:gd name="T0" fmla="*/ 2147483646 w 536"/>
              <a:gd name="T1" fmla="*/ 2147483646 h 364"/>
              <a:gd name="T2" fmla="*/ 2147483646 w 536"/>
              <a:gd name="T3" fmla="*/ 2147483646 h 364"/>
              <a:gd name="T4" fmla="*/ 2147483646 w 536"/>
              <a:gd name="T5" fmla="*/ 2147483646 h 364"/>
              <a:gd name="T6" fmla="*/ 2147483646 w 536"/>
              <a:gd name="T7" fmla="*/ 2147483646 h 364"/>
              <a:gd name="T8" fmla="*/ 2147483646 w 536"/>
              <a:gd name="T9" fmla="*/ 2147483646 h 364"/>
              <a:gd name="T10" fmla="*/ 2147483646 w 536"/>
              <a:gd name="T11" fmla="*/ 2147483646 h 364"/>
              <a:gd name="T12" fmla="*/ 2147483646 w 536"/>
              <a:gd name="T13" fmla="*/ 2147483646 h 364"/>
              <a:gd name="T14" fmla="*/ 2147483646 w 536"/>
              <a:gd name="T15" fmla="*/ 2147483646 h 364"/>
              <a:gd name="T16" fmla="*/ 2147483646 w 536"/>
              <a:gd name="T17" fmla="*/ 2147483646 h 364"/>
              <a:gd name="T18" fmla="*/ 2147483646 w 536"/>
              <a:gd name="T19" fmla="*/ 2147483646 h 364"/>
              <a:gd name="T20" fmla="*/ 2147483646 w 536"/>
              <a:gd name="T21" fmla="*/ 2147483646 h 364"/>
              <a:gd name="T22" fmla="*/ 2147483646 w 536"/>
              <a:gd name="T23" fmla="*/ 2147483646 h 364"/>
              <a:gd name="T24" fmla="*/ 2147483646 w 536"/>
              <a:gd name="T25" fmla="*/ 2147483646 h 364"/>
              <a:gd name="T26" fmla="*/ 2147483646 w 536"/>
              <a:gd name="T27" fmla="*/ 2147483646 h 364"/>
              <a:gd name="T28" fmla="*/ 2147483646 w 536"/>
              <a:gd name="T29" fmla="*/ 2147483646 h 364"/>
              <a:gd name="T30" fmla="*/ 2147483646 w 536"/>
              <a:gd name="T31" fmla="*/ 2147483646 h 364"/>
              <a:gd name="T32" fmla="*/ 2147483646 w 536"/>
              <a:gd name="T33" fmla="*/ 2147483646 h 364"/>
              <a:gd name="T34" fmla="*/ 2147483646 w 536"/>
              <a:gd name="T35" fmla="*/ 2147483646 h 364"/>
              <a:gd name="T36" fmla="*/ 2147483646 w 536"/>
              <a:gd name="T37" fmla="*/ 2147483646 h 364"/>
              <a:gd name="T38" fmla="*/ 2147483646 w 536"/>
              <a:gd name="T39" fmla="*/ 2147483646 h 364"/>
              <a:gd name="T40" fmla="*/ 2147483646 w 536"/>
              <a:gd name="T41" fmla="*/ 2147483646 h 364"/>
              <a:gd name="T42" fmla="*/ 2147483646 w 536"/>
              <a:gd name="T43" fmla="*/ 2147483646 h 364"/>
              <a:gd name="T44" fmla="*/ 2147483646 w 536"/>
              <a:gd name="T45" fmla="*/ 2147483646 h 364"/>
              <a:gd name="T46" fmla="*/ 2147483646 w 536"/>
              <a:gd name="T47" fmla="*/ 2147483646 h 364"/>
              <a:gd name="T48" fmla="*/ 2147483646 w 536"/>
              <a:gd name="T49" fmla="*/ 2147483646 h 364"/>
              <a:gd name="T50" fmla="*/ 2147483646 w 536"/>
              <a:gd name="T51" fmla="*/ 2147483646 h 364"/>
              <a:gd name="T52" fmla="*/ 2147483646 w 536"/>
              <a:gd name="T53" fmla="*/ 2147483646 h 364"/>
              <a:gd name="T54" fmla="*/ 2147483646 w 536"/>
              <a:gd name="T55" fmla="*/ 2147483646 h 364"/>
              <a:gd name="T56" fmla="*/ 2147483646 w 536"/>
              <a:gd name="T57" fmla="*/ 2147483646 h 364"/>
              <a:gd name="T58" fmla="*/ 2147483646 w 536"/>
              <a:gd name="T59" fmla="*/ 2147483646 h 364"/>
              <a:gd name="T60" fmla="*/ 2147483646 w 536"/>
              <a:gd name="T61" fmla="*/ 2147483646 h 364"/>
              <a:gd name="T62" fmla="*/ 2147483646 w 536"/>
              <a:gd name="T63" fmla="*/ 2147483646 h 364"/>
              <a:gd name="T64" fmla="*/ 2147483646 w 536"/>
              <a:gd name="T65" fmla="*/ 2147483646 h 364"/>
              <a:gd name="T66" fmla="*/ 2147483646 w 536"/>
              <a:gd name="T67" fmla="*/ 2147483646 h 364"/>
              <a:gd name="T68" fmla="*/ 2147483646 w 536"/>
              <a:gd name="T69" fmla="*/ 2147483646 h 364"/>
              <a:gd name="T70" fmla="*/ 2147483646 w 536"/>
              <a:gd name="T71" fmla="*/ 2147483646 h 364"/>
              <a:gd name="T72" fmla="*/ 2147483646 w 536"/>
              <a:gd name="T73" fmla="*/ 2147483646 h 364"/>
              <a:gd name="T74" fmla="*/ 2147483646 w 536"/>
              <a:gd name="T75" fmla="*/ 2147483646 h 364"/>
              <a:gd name="T76" fmla="*/ 2147483646 w 536"/>
              <a:gd name="T77" fmla="*/ 2147483646 h 364"/>
              <a:gd name="T78" fmla="*/ 2147483646 w 536"/>
              <a:gd name="T79" fmla="*/ 2147483646 h 364"/>
              <a:gd name="T80" fmla="*/ 2147483646 w 536"/>
              <a:gd name="T81" fmla="*/ 2147483646 h 364"/>
              <a:gd name="T82" fmla="*/ 2147483646 w 536"/>
              <a:gd name="T83" fmla="*/ 2147483646 h 364"/>
              <a:gd name="T84" fmla="*/ 2147483646 w 536"/>
              <a:gd name="T85" fmla="*/ 2147483646 h 364"/>
              <a:gd name="T86" fmla="*/ 2147483646 w 536"/>
              <a:gd name="T87" fmla="*/ 2147483646 h 364"/>
              <a:gd name="T88" fmla="*/ 2147483646 w 536"/>
              <a:gd name="T89" fmla="*/ 2147483646 h 364"/>
              <a:gd name="T90" fmla="*/ 2147483646 w 536"/>
              <a:gd name="T91" fmla="*/ 2147483646 h 364"/>
              <a:gd name="T92" fmla="*/ 2147483646 w 536"/>
              <a:gd name="T93" fmla="*/ 2147483646 h 364"/>
              <a:gd name="T94" fmla="*/ 2147483646 w 536"/>
              <a:gd name="T95" fmla="*/ 2147483646 h 364"/>
              <a:gd name="T96" fmla="*/ 2147483646 w 536"/>
              <a:gd name="T97" fmla="*/ 2147483646 h 364"/>
              <a:gd name="T98" fmla="*/ 2147483646 w 536"/>
              <a:gd name="T99" fmla="*/ 2147483646 h 364"/>
              <a:gd name="T100" fmla="*/ 2147483646 w 536"/>
              <a:gd name="T101" fmla="*/ 2147483646 h 364"/>
              <a:gd name="T102" fmla="*/ 2147483646 w 536"/>
              <a:gd name="T103" fmla="*/ 2147483646 h 36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36" h="364">
                <a:moveTo>
                  <a:pt x="104" y="18"/>
                </a:moveTo>
                <a:lnTo>
                  <a:pt x="102" y="0"/>
                </a:lnTo>
                <a:lnTo>
                  <a:pt x="94" y="6"/>
                </a:lnTo>
                <a:lnTo>
                  <a:pt x="92" y="6"/>
                </a:lnTo>
                <a:lnTo>
                  <a:pt x="74" y="12"/>
                </a:lnTo>
                <a:lnTo>
                  <a:pt x="72" y="12"/>
                </a:lnTo>
                <a:lnTo>
                  <a:pt x="70" y="10"/>
                </a:lnTo>
                <a:lnTo>
                  <a:pt x="70" y="20"/>
                </a:lnTo>
                <a:lnTo>
                  <a:pt x="68" y="20"/>
                </a:lnTo>
                <a:lnTo>
                  <a:pt x="60" y="34"/>
                </a:lnTo>
                <a:lnTo>
                  <a:pt x="58" y="34"/>
                </a:lnTo>
                <a:lnTo>
                  <a:pt x="58" y="36"/>
                </a:lnTo>
                <a:lnTo>
                  <a:pt x="44" y="48"/>
                </a:lnTo>
                <a:lnTo>
                  <a:pt x="42" y="48"/>
                </a:lnTo>
                <a:lnTo>
                  <a:pt x="40" y="48"/>
                </a:lnTo>
                <a:lnTo>
                  <a:pt x="28" y="40"/>
                </a:lnTo>
                <a:lnTo>
                  <a:pt x="22" y="34"/>
                </a:lnTo>
                <a:lnTo>
                  <a:pt x="18" y="32"/>
                </a:lnTo>
                <a:lnTo>
                  <a:pt x="8" y="34"/>
                </a:lnTo>
                <a:lnTo>
                  <a:pt x="0" y="40"/>
                </a:lnTo>
                <a:lnTo>
                  <a:pt x="18" y="54"/>
                </a:lnTo>
                <a:lnTo>
                  <a:pt x="32" y="60"/>
                </a:lnTo>
                <a:lnTo>
                  <a:pt x="34" y="62"/>
                </a:lnTo>
                <a:lnTo>
                  <a:pt x="34" y="64"/>
                </a:lnTo>
                <a:lnTo>
                  <a:pt x="36" y="80"/>
                </a:lnTo>
                <a:lnTo>
                  <a:pt x="36" y="104"/>
                </a:lnTo>
                <a:lnTo>
                  <a:pt x="40" y="118"/>
                </a:lnTo>
                <a:lnTo>
                  <a:pt x="50" y="140"/>
                </a:lnTo>
                <a:lnTo>
                  <a:pt x="60" y="152"/>
                </a:lnTo>
                <a:lnTo>
                  <a:pt x="70" y="144"/>
                </a:lnTo>
                <a:lnTo>
                  <a:pt x="76" y="136"/>
                </a:lnTo>
                <a:lnTo>
                  <a:pt x="88" y="122"/>
                </a:lnTo>
                <a:lnTo>
                  <a:pt x="98" y="132"/>
                </a:lnTo>
                <a:lnTo>
                  <a:pt x="108" y="152"/>
                </a:lnTo>
                <a:lnTo>
                  <a:pt x="120" y="156"/>
                </a:lnTo>
                <a:lnTo>
                  <a:pt x="126" y="176"/>
                </a:lnTo>
                <a:lnTo>
                  <a:pt x="124" y="194"/>
                </a:lnTo>
                <a:lnTo>
                  <a:pt x="124" y="196"/>
                </a:lnTo>
                <a:lnTo>
                  <a:pt x="120" y="212"/>
                </a:lnTo>
                <a:lnTo>
                  <a:pt x="128" y="220"/>
                </a:lnTo>
                <a:lnTo>
                  <a:pt x="138" y="214"/>
                </a:lnTo>
                <a:lnTo>
                  <a:pt x="148" y="204"/>
                </a:lnTo>
                <a:lnTo>
                  <a:pt x="150" y="206"/>
                </a:lnTo>
                <a:lnTo>
                  <a:pt x="158" y="208"/>
                </a:lnTo>
                <a:lnTo>
                  <a:pt x="168" y="218"/>
                </a:lnTo>
                <a:lnTo>
                  <a:pt x="178" y="216"/>
                </a:lnTo>
                <a:lnTo>
                  <a:pt x="184" y="214"/>
                </a:lnTo>
                <a:lnTo>
                  <a:pt x="188" y="216"/>
                </a:lnTo>
                <a:lnTo>
                  <a:pt x="190" y="218"/>
                </a:lnTo>
                <a:lnTo>
                  <a:pt x="192" y="220"/>
                </a:lnTo>
                <a:lnTo>
                  <a:pt x="192" y="228"/>
                </a:lnTo>
                <a:lnTo>
                  <a:pt x="194" y="228"/>
                </a:lnTo>
                <a:lnTo>
                  <a:pt x="204" y="232"/>
                </a:lnTo>
                <a:lnTo>
                  <a:pt x="210" y="222"/>
                </a:lnTo>
                <a:lnTo>
                  <a:pt x="210" y="218"/>
                </a:lnTo>
                <a:lnTo>
                  <a:pt x="210" y="214"/>
                </a:lnTo>
                <a:lnTo>
                  <a:pt x="212" y="210"/>
                </a:lnTo>
                <a:lnTo>
                  <a:pt x="220" y="212"/>
                </a:lnTo>
                <a:lnTo>
                  <a:pt x="226" y="214"/>
                </a:lnTo>
                <a:lnTo>
                  <a:pt x="230" y="218"/>
                </a:lnTo>
                <a:lnTo>
                  <a:pt x="232" y="222"/>
                </a:lnTo>
                <a:lnTo>
                  <a:pt x="232" y="228"/>
                </a:lnTo>
                <a:lnTo>
                  <a:pt x="232" y="232"/>
                </a:lnTo>
                <a:lnTo>
                  <a:pt x="232" y="242"/>
                </a:lnTo>
                <a:lnTo>
                  <a:pt x="240" y="256"/>
                </a:lnTo>
                <a:lnTo>
                  <a:pt x="250" y="266"/>
                </a:lnTo>
                <a:lnTo>
                  <a:pt x="256" y="272"/>
                </a:lnTo>
                <a:lnTo>
                  <a:pt x="262" y="274"/>
                </a:lnTo>
                <a:lnTo>
                  <a:pt x="264" y="274"/>
                </a:lnTo>
                <a:lnTo>
                  <a:pt x="266" y="278"/>
                </a:lnTo>
                <a:lnTo>
                  <a:pt x="268" y="288"/>
                </a:lnTo>
                <a:lnTo>
                  <a:pt x="268" y="324"/>
                </a:lnTo>
                <a:lnTo>
                  <a:pt x="270" y="328"/>
                </a:lnTo>
                <a:lnTo>
                  <a:pt x="274" y="330"/>
                </a:lnTo>
                <a:lnTo>
                  <a:pt x="276" y="330"/>
                </a:lnTo>
                <a:lnTo>
                  <a:pt x="282" y="330"/>
                </a:lnTo>
                <a:lnTo>
                  <a:pt x="288" y="332"/>
                </a:lnTo>
                <a:lnTo>
                  <a:pt x="290" y="334"/>
                </a:lnTo>
                <a:lnTo>
                  <a:pt x="294" y="338"/>
                </a:lnTo>
                <a:lnTo>
                  <a:pt x="298" y="344"/>
                </a:lnTo>
                <a:lnTo>
                  <a:pt x="300" y="364"/>
                </a:lnTo>
                <a:lnTo>
                  <a:pt x="318" y="328"/>
                </a:lnTo>
                <a:lnTo>
                  <a:pt x="322" y="314"/>
                </a:lnTo>
                <a:lnTo>
                  <a:pt x="326" y="304"/>
                </a:lnTo>
                <a:lnTo>
                  <a:pt x="332" y="296"/>
                </a:lnTo>
                <a:lnTo>
                  <a:pt x="338" y="294"/>
                </a:lnTo>
                <a:lnTo>
                  <a:pt x="344" y="294"/>
                </a:lnTo>
                <a:lnTo>
                  <a:pt x="352" y="294"/>
                </a:lnTo>
                <a:lnTo>
                  <a:pt x="372" y="304"/>
                </a:lnTo>
                <a:lnTo>
                  <a:pt x="424" y="308"/>
                </a:lnTo>
                <a:lnTo>
                  <a:pt x="424" y="296"/>
                </a:lnTo>
                <a:lnTo>
                  <a:pt x="400" y="272"/>
                </a:lnTo>
                <a:lnTo>
                  <a:pt x="388" y="264"/>
                </a:lnTo>
                <a:lnTo>
                  <a:pt x="386" y="262"/>
                </a:lnTo>
                <a:lnTo>
                  <a:pt x="386" y="258"/>
                </a:lnTo>
                <a:lnTo>
                  <a:pt x="404" y="260"/>
                </a:lnTo>
                <a:lnTo>
                  <a:pt x="412" y="260"/>
                </a:lnTo>
                <a:lnTo>
                  <a:pt x="418" y="260"/>
                </a:lnTo>
                <a:lnTo>
                  <a:pt x="424" y="260"/>
                </a:lnTo>
                <a:lnTo>
                  <a:pt x="430" y="256"/>
                </a:lnTo>
                <a:lnTo>
                  <a:pt x="436" y="252"/>
                </a:lnTo>
                <a:lnTo>
                  <a:pt x="442" y="246"/>
                </a:lnTo>
                <a:lnTo>
                  <a:pt x="452" y="228"/>
                </a:lnTo>
                <a:lnTo>
                  <a:pt x="454" y="228"/>
                </a:lnTo>
                <a:lnTo>
                  <a:pt x="472" y="212"/>
                </a:lnTo>
                <a:lnTo>
                  <a:pt x="474" y="174"/>
                </a:lnTo>
                <a:lnTo>
                  <a:pt x="474" y="170"/>
                </a:lnTo>
                <a:lnTo>
                  <a:pt x="476" y="170"/>
                </a:lnTo>
                <a:lnTo>
                  <a:pt x="478" y="170"/>
                </a:lnTo>
                <a:lnTo>
                  <a:pt x="492" y="168"/>
                </a:lnTo>
                <a:lnTo>
                  <a:pt x="494" y="168"/>
                </a:lnTo>
                <a:lnTo>
                  <a:pt x="496" y="168"/>
                </a:lnTo>
                <a:lnTo>
                  <a:pt x="524" y="198"/>
                </a:lnTo>
                <a:lnTo>
                  <a:pt x="532" y="196"/>
                </a:lnTo>
                <a:lnTo>
                  <a:pt x="532" y="190"/>
                </a:lnTo>
                <a:lnTo>
                  <a:pt x="518" y="176"/>
                </a:lnTo>
                <a:lnTo>
                  <a:pt x="516" y="174"/>
                </a:lnTo>
                <a:lnTo>
                  <a:pt x="514" y="172"/>
                </a:lnTo>
                <a:lnTo>
                  <a:pt x="536" y="158"/>
                </a:lnTo>
                <a:lnTo>
                  <a:pt x="536" y="124"/>
                </a:lnTo>
                <a:lnTo>
                  <a:pt x="526" y="126"/>
                </a:lnTo>
                <a:lnTo>
                  <a:pt x="524" y="126"/>
                </a:lnTo>
                <a:lnTo>
                  <a:pt x="512" y="120"/>
                </a:lnTo>
                <a:lnTo>
                  <a:pt x="504" y="118"/>
                </a:lnTo>
                <a:lnTo>
                  <a:pt x="492" y="110"/>
                </a:lnTo>
                <a:lnTo>
                  <a:pt x="486" y="106"/>
                </a:lnTo>
                <a:lnTo>
                  <a:pt x="484" y="102"/>
                </a:lnTo>
                <a:lnTo>
                  <a:pt x="484" y="104"/>
                </a:lnTo>
                <a:lnTo>
                  <a:pt x="482" y="108"/>
                </a:lnTo>
                <a:lnTo>
                  <a:pt x="480" y="108"/>
                </a:lnTo>
                <a:lnTo>
                  <a:pt x="476" y="110"/>
                </a:lnTo>
                <a:lnTo>
                  <a:pt x="470" y="112"/>
                </a:lnTo>
                <a:lnTo>
                  <a:pt x="468" y="112"/>
                </a:lnTo>
                <a:lnTo>
                  <a:pt x="468" y="110"/>
                </a:lnTo>
                <a:lnTo>
                  <a:pt x="456" y="102"/>
                </a:lnTo>
                <a:lnTo>
                  <a:pt x="446" y="110"/>
                </a:lnTo>
                <a:lnTo>
                  <a:pt x="440" y="116"/>
                </a:lnTo>
                <a:lnTo>
                  <a:pt x="438" y="120"/>
                </a:lnTo>
                <a:lnTo>
                  <a:pt x="444" y="132"/>
                </a:lnTo>
                <a:lnTo>
                  <a:pt x="446" y="136"/>
                </a:lnTo>
                <a:lnTo>
                  <a:pt x="444" y="138"/>
                </a:lnTo>
                <a:lnTo>
                  <a:pt x="440" y="142"/>
                </a:lnTo>
                <a:lnTo>
                  <a:pt x="434" y="144"/>
                </a:lnTo>
                <a:lnTo>
                  <a:pt x="428" y="146"/>
                </a:lnTo>
                <a:lnTo>
                  <a:pt x="422" y="148"/>
                </a:lnTo>
                <a:lnTo>
                  <a:pt x="418" y="146"/>
                </a:lnTo>
                <a:lnTo>
                  <a:pt x="416" y="144"/>
                </a:lnTo>
                <a:lnTo>
                  <a:pt x="414" y="140"/>
                </a:lnTo>
                <a:lnTo>
                  <a:pt x="392" y="120"/>
                </a:lnTo>
                <a:lnTo>
                  <a:pt x="382" y="114"/>
                </a:lnTo>
                <a:lnTo>
                  <a:pt x="376" y="108"/>
                </a:lnTo>
                <a:lnTo>
                  <a:pt x="374" y="104"/>
                </a:lnTo>
                <a:lnTo>
                  <a:pt x="374" y="100"/>
                </a:lnTo>
                <a:lnTo>
                  <a:pt x="372" y="92"/>
                </a:lnTo>
                <a:lnTo>
                  <a:pt x="370" y="86"/>
                </a:lnTo>
                <a:lnTo>
                  <a:pt x="366" y="88"/>
                </a:lnTo>
                <a:lnTo>
                  <a:pt x="364" y="90"/>
                </a:lnTo>
                <a:lnTo>
                  <a:pt x="366" y="94"/>
                </a:lnTo>
                <a:lnTo>
                  <a:pt x="368" y="98"/>
                </a:lnTo>
                <a:lnTo>
                  <a:pt x="368" y="100"/>
                </a:lnTo>
                <a:lnTo>
                  <a:pt x="370" y="100"/>
                </a:lnTo>
                <a:lnTo>
                  <a:pt x="368" y="102"/>
                </a:lnTo>
                <a:lnTo>
                  <a:pt x="358" y="120"/>
                </a:lnTo>
                <a:lnTo>
                  <a:pt x="340" y="116"/>
                </a:lnTo>
                <a:lnTo>
                  <a:pt x="336" y="114"/>
                </a:lnTo>
                <a:lnTo>
                  <a:pt x="336" y="112"/>
                </a:lnTo>
                <a:lnTo>
                  <a:pt x="336" y="106"/>
                </a:lnTo>
                <a:lnTo>
                  <a:pt x="336" y="100"/>
                </a:lnTo>
                <a:lnTo>
                  <a:pt x="332" y="94"/>
                </a:lnTo>
                <a:lnTo>
                  <a:pt x="318" y="84"/>
                </a:lnTo>
                <a:lnTo>
                  <a:pt x="316" y="82"/>
                </a:lnTo>
                <a:lnTo>
                  <a:pt x="314" y="84"/>
                </a:lnTo>
                <a:lnTo>
                  <a:pt x="312" y="86"/>
                </a:lnTo>
                <a:lnTo>
                  <a:pt x="298" y="84"/>
                </a:lnTo>
                <a:lnTo>
                  <a:pt x="292" y="82"/>
                </a:lnTo>
                <a:lnTo>
                  <a:pt x="288" y="80"/>
                </a:lnTo>
                <a:lnTo>
                  <a:pt x="288" y="76"/>
                </a:lnTo>
                <a:lnTo>
                  <a:pt x="288" y="70"/>
                </a:lnTo>
                <a:lnTo>
                  <a:pt x="290" y="68"/>
                </a:lnTo>
                <a:lnTo>
                  <a:pt x="284" y="56"/>
                </a:lnTo>
                <a:lnTo>
                  <a:pt x="256" y="58"/>
                </a:lnTo>
                <a:lnTo>
                  <a:pt x="256" y="64"/>
                </a:lnTo>
                <a:lnTo>
                  <a:pt x="254" y="68"/>
                </a:lnTo>
                <a:lnTo>
                  <a:pt x="252" y="70"/>
                </a:lnTo>
                <a:lnTo>
                  <a:pt x="248" y="72"/>
                </a:lnTo>
                <a:lnTo>
                  <a:pt x="240" y="72"/>
                </a:lnTo>
                <a:lnTo>
                  <a:pt x="234" y="68"/>
                </a:lnTo>
                <a:lnTo>
                  <a:pt x="234" y="66"/>
                </a:lnTo>
                <a:lnTo>
                  <a:pt x="226" y="56"/>
                </a:lnTo>
                <a:lnTo>
                  <a:pt x="224" y="48"/>
                </a:lnTo>
                <a:lnTo>
                  <a:pt x="220" y="40"/>
                </a:lnTo>
                <a:lnTo>
                  <a:pt x="212" y="46"/>
                </a:lnTo>
                <a:lnTo>
                  <a:pt x="202" y="50"/>
                </a:lnTo>
                <a:lnTo>
                  <a:pt x="200" y="50"/>
                </a:lnTo>
                <a:lnTo>
                  <a:pt x="196" y="48"/>
                </a:lnTo>
                <a:lnTo>
                  <a:pt x="194" y="46"/>
                </a:lnTo>
                <a:lnTo>
                  <a:pt x="186" y="48"/>
                </a:lnTo>
                <a:lnTo>
                  <a:pt x="164" y="54"/>
                </a:lnTo>
                <a:lnTo>
                  <a:pt x="158" y="58"/>
                </a:lnTo>
                <a:lnTo>
                  <a:pt x="152" y="58"/>
                </a:lnTo>
                <a:lnTo>
                  <a:pt x="150" y="58"/>
                </a:lnTo>
                <a:lnTo>
                  <a:pt x="140" y="56"/>
                </a:lnTo>
                <a:lnTo>
                  <a:pt x="134" y="52"/>
                </a:lnTo>
                <a:lnTo>
                  <a:pt x="120" y="42"/>
                </a:lnTo>
                <a:lnTo>
                  <a:pt x="104" y="1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53" name="黑龙江"/>
          <p:cNvSpPr/>
          <p:nvPr>
            <p:custDataLst>
              <p:tags r:id="rId26"/>
            </p:custDataLst>
          </p:nvPr>
        </p:nvSpPr>
        <p:spPr bwMode="auto">
          <a:xfrm>
            <a:off x="5532120" y="915035"/>
            <a:ext cx="1513205" cy="1376045"/>
          </a:xfrm>
          <a:custGeom>
            <a:avLst/>
            <a:gdLst>
              <a:gd name="T0" fmla="*/ 2147483646 w 718"/>
              <a:gd name="T1" fmla="*/ 2147483646 h 652"/>
              <a:gd name="T2" fmla="*/ 2147483646 w 718"/>
              <a:gd name="T3" fmla="*/ 2147483646 h 652"/>
              <a:gd name="T4" fmla="*/ 2147483646 w 718"/>
              <a:gd name="T5" fmla="*/ 2147483646 h 652"/>
              <a:gd name="T6" fmla="*/ 2147483646 w 718"/>
              <a:gd name="T7" fmla="*/ 2147483646 h 652"/>
              <a:gd name="T8" fmla="*/ 2147483646 w 718"/>
              <a:gd name="T9" fmla="*/ 2147483646 h 652"/>
              <a:gd name="T10" fmla="*/ 2147483646 w 718"/>
              <a:gd name="T11" fmla="*/ 2147483646 h 652"/>
              <a:gd name="T12" fmla="*/ 2147483646 w 718"/>
              <a:gd name="T13" fmla="*/ 2147483646 h 652"/>
              <a:gd name="T14" fmla="*/ 2147483646 w 718"/>
              <a:gd name="T15" fmla="*/ 2147483646 h 652"/>
              <a:gd name="T16" fmla="*/ 2147483646 w 718"/>
              <a:gd name="T17" fmla="*/ 2147483646 h 652"/>
              <a:gd name="T18" fmla="*/ 2147483646 w 718"/>
              <a:gd name="T19" fmla="*/ 2147483646 h 652"/>
              <a:gd name="T20" fmla="*/ 2147483646 w 718"/>
              <a:gd name="T21" fmla="*/ 2147483646 h 652"/>
              <a:gd name="T22" fmla="*/ 2147483646 w 718"/>
              <a:gd name="T23" fmla="*/ 2147483646 h 652"/>
              <a:gd name="T24" fmla="*/ 2147483646 w 718"/>
              <a:gd name="T25" fmla="*/ 2147483646 h 652"/>
              <a:gd name="T26" fmla="*/ 2147483646 w 718"/>
              <a:gd name="T27" fmla="*/ 0 h 652"/>
              <a:gd name="T28" fmla="*/ 2147483646 w 718"/>
              <a:gd name="T29" fmla="*/ 2147483646 h 652"/>
              <a:gd name="T30" fmla="*/ 2147483646 w 718"/>
              <a:gd name="T31" fmla="*/ 2147483646 h 652"/>
              <a:gd name="T32" fmla="*/ 0 w 718"/>
              <a:gd name="T33" fmla="*/ 2147483646 h 652"/>
              <a:gd name="T34" fmla="*/ 2147483646 w 718"/>
              <a:gd name="T35" fmla="*/ 2147483646 h 652"/>
              <a:gd name="T36" fmla="*/ 2147483646 w 718"/>
              <a:gd name="T37" fmla="*/ 2147483646 h 652"/>
              <a:gd name="T38" fmla="*/ 2147483646 w 718"/>
              <a:gd name="T39" fmla="*/ 2147483646 h 652"/>
              <a:gd name="T40" fmla="*/ 2147483646 w 718"/>
              <a:gd name="T41" fmla="*/ 2147483646 h 652"/>
              <a:gd name="T42" fmla="*/ 2147483646 w 718"/>
              <a:gd name="T43" fmla="*/ 2147483646 h 652"/>
              <a:gd name="T44" fmla="*/ 2147483646 w 718"/>
              <a:gd name="T45" fmla="*/ 2147483646 h 652"/>
              <a:gd name="T46" fmla="*/ 2147483646 w 718"/>
              <a:gd name="T47" fmla="*/ 2147483646 h 652"/>
              <a:gd name="T48" fmla="*/ 2147483646 w 718"/>
              <a:gd name="T49" fmla="*/ 2147483646 h 652"/>
              <a:gd name="T50" fmla="*/ 2147483646 w 718"/>
              <a:gd name="T51" fmla="*/ 2147483646 h 652"/>
              <a:gd name="T52" fmla="*/ 2147483646 w 718"/>
              <a:gd name="T53" fmla="*/ 2147483646 h 652"/>
              <a:gd name="T54" fmla="*/ 2147483646 w 718"/>
              <a:gd name="T55" fmla="*/ 2147483646 h 652"/>
              <a:gd name="T56" fmla="*/ 2147483646 w 718"/>
              <a:gd name="T57" fmla="*/ 2147483646 h 652"/>
              <a:gd name="T58" fmla="*/ 2147483646 w 718"/>
              <a:gd name="T59" fmla="*/ 2147483646 h 652"/>
              <a:gd name="T60" fmla="*/ 2147483646 w 718"/>
              <a:gd name="T61" fmla="*/ 2147483646 h 652"/>
              <a:gd name="T62" fmla="*/ 2147483646 w 718"/>
              <a:gd name="T63" fmla="*/ 2147483646 h 652"/>
              <a:gd name="T64" fmla="*/ 2147483646 w 718"/>
              <a:gd name="T65" fmla="*/ 2147483646 h 652"/>
              <a:gd name="T66" fmla="*/ 2147483646 w 718"/>
              <a:gd name="T67" fmla="*/ 2147483646 h 652"/>
              <a:gd name="T68" fmla="*/ 2147483646 w 718"/>
              <a:gd name="T69" fmla="*/ 2147483646 h 652"/>
              <a:gd name="T70" fmla="*/ 2147483646 w 718"/>
              <a:gd name="T71" fmla="*/ 2147483646 h 652"/>
              <a:gd name="T72" fmla="*/ 2147483646 w 718"/>
              <a:gd name="T73" fmla="*/ 2147483646 h 652"/>
              <a:gd name="T74" fmla="*/ 2147483646 w 718"/>
              <a:gd name="T75" fmla="*/ 2147483646 h 652"/>
              <a:gd name="T76" fmla="*/ 2147483646 w 718"/>
              <a:gd name="T77" fmla="*/ 2147483646 h 652"/>
              <a:gd name="T78" fmla="*/ 2147483646 w 718"/>
              <a:gd name="T79" fmla="*/ 2147483646 h 652"/>
              <a:gd name="T80" fmla="*/ 2147483646 w 718"/>
              <a:gd name="T81" fmla="*/ 2147483646 h 652"/>
              <a:gd name="T82" fmla="*/ 2147483646 w 718"/>
              <a:gd name="T83" fmla="*/ 2147483646 h 652"/>
              <a:gd name="T84" fmla="*/ 2147483646 w 718"/>
              <a:gd name="T85" fmla="*/ 2147483646 h 652"/>
              <a:gd name="T86" fmla="*/ 2147483646 w 718"/>
              <a:gd name="T87" fmla="*/ 2147483646 h 652"/>
              <a:gd name="T88" fmla="*/ 2147483646 w 718"/>
              <a:gd name="T89" fmla="*/ 2147483646 h 652"/>
              <a:gd name="T90" fmla="*/ 2147483646 w 718"/>
              <a:gd name="T91" fmla="*/ 2147483646 h 652"/>
              <a:gd name="T92" fmla="*/ 2147483646 w 718"/>
              <a:gd name="T93" fmla="*/ 2147483646 h 652"/>
              <a:gd name="T94" fmla="*/ 2147483646 w 718"/>
              <a:gd name="T95" fmla="*/ 2147483646 h 652"/>
              <a:gd name="T96" fmla="*/ 2147483646 w 718"/>
              <a:gd name="T97" fmla="*/ 2147483646 h 652"/>
              <a:gd name="T98" fmla="*/ 2147483646 w 718"/>
              <a:gd name="T99" fmla="*/ 2147483646 h 652"/>
              <a:gd name="T100" fmla="*/ 2147483646 w 718"/>
              <a:gd name="T101" fmla="*/ 2147483646 h 652"/>
              <a:gd name="T102" fmla="*/ 2147483646 w 718"/>
              <a:gd name="T103" fmla="*/ 2147483646 h 652"/>
              <a:gd name="T104" fmla="*/ 2147483646 w 718"/>
              <a:gd name="T105" fmla="*/ 2147483646 h 652"/>
              <a:gd name="T106" fmla="*/ 2147483646 w 718"/>
              <a:gd name="T107" fmla="*/ 2147483646 h 652"/>
              <a:gd name="T108" fmla="*/ 2147483646 w 718"/>
              <a:gd name="T109" fmla="*/ 2147483646 h 652"/>
              <a:gd name="T110" fmla="*/ 2147483646 w 718"/>
              <a:gd name="T111" fmla="*/ 2147483646 h 652"/>
              <a:gd name="T112" fmla="*/ 2147483646 w 718"/>
              <a:gd name="T113" fmla="*/ 2147483646 h 652"/>
              <a:gd name="T114" fmla="*/ 2147483646 w 718"/>
              <a:gd name="T115" fmla="*/ 2147483646 h 652"/>
              <a:gd name="T116" fmla="*/ 2147483646 w 718"/>
              <a:gd name="T117" fmla="*/ 2147483646 h 652"/>
              <a:gd name="T118" fmla="*/ 2147483646 w 718"/>
              <a:gd name="T119" fmla="*/ 2147483646 h 652"/>
              <a:gd name="T120" fmla="*/ 2147483646 w 718"/>
              <a:gd name="T121" fmla="*/ 2147483646 h 652"/>
              <a:gd name="T122" fmla="*/ 2147483646 w 718"/>
              <a:gd name="T123" fmla="*/ 2147483646 h 65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18" h="652">
                <a:moveTo>
                  <a:pt x="716" y="382"/>
                </a:moveTo>
                <a:lnTo>
                  <a:pt x="704" y="302"/>
                </a:lnTo>
                <a:lnTo>
                  <a:pt x="706" y="302"/>
                </a:lnTo>
                <a:lnTo>
                  <a:pt x="712" y="290"/>
                </a:lnTo>
                <a:lnTo>
                  <a:pt x="714" y="284"/>
                </a:lnTo>
                <a:lnTo>
                  <a:pt x="714" y="280"/>
                </a:lnTo>
                <a:lnTo>
                  <a:pt x="710" y="274"/>
                </a:lnTo>
                <a:lnTo>
                  <a:pt x="704" y="270"/>
                </a:lnTo>
                <a:lnTo>
                  <a:pt x="700" y="260"/>
                </a:lnTo>
                <a:lnTo>
                  <a:pt x="700" y="250"/>
                </a:lnTo>
                <a:lnTo>
                  <a:pt x="700" y="234"/>
                </a:lnTo>
                <a:lnTo>
                  <a:pt x="692" y="234"/>
                </a:lnTo>
                <a:lnTo>
                  <a:pt x="684" y="236"/>
                </a:lnTo>
                <a:lnTo>
                  <a:pt x="674" y="240"/>
                </a:lnTo>
                <a:lnTo>
                  <a:pt x="666" y="248"/>
                </a:lnTo>
                <a:lnTo>
                  <a:pt x="662" y="254"/>
                </a:lnTo>
                <a:lnTo>
                  <a:pt x="660" y="262"/>
                </a:lnTo>
                <a:lnTo>
                  <a:pt x="652" y="268"/>
                </a:lnTo>
                <a:lnTo>
                  <a:pt x="644" y="272"/>
                </a:lnTo>
                <a:lnTo>
                  <a:pt x="632" y="276"/>
                </a:lnTo>
                <a:lnTo>
                  <a:pt x="628" y="302"/>
                </a:lnTo>
                <a:lnTo>
                  <a:pt x="626" y="302"/>
                </a:lnTo>
                <a:lnTo>
                  <a:pt x="618" y="318"/>
                </a:lnTo>
                <a:lnTo>
                  <a:pt x="618" y="320"/>
                </a:lnTo>
                <a:lnTo>
                  <a:pt x="616" y="320"/>
                </a:lnTo>
                <a:lnTo>
                  <a:pt x="536" y="334"/>
                </a:lnTo>
                <a:lnTo>
                  <a:pt x="534" y="334"/>
                </a:lnTo>
                <a:lnTo>
                  <a:pt x="510" y="308"/>
                </a:lnTo>
                <a:lnTo>
                  <a:pt x="518" y="302"/>
                </a:lnTo>
                <a:lnTo>
                  <a:pt x="508" y="290"/>
                </a:lnTo>
                <a:lnTo>
                  <a:pt x="498" y="282"/>
                </a:lnTo>
                <a:lnTo>
                  <a:pt x="496" y="280"/>
                </a:lnTo>
                <a:lnTo>
                  <a:pt x="496" y="278"/>
                </a:lnTo>
                <a:lnTo>
                  <a:pt x="492" y="258"/>
                </a:lnTo>
                <a:lnTo>
                  <a:pt x="470" y="258"/>
                </a:lnTo>
                <a:lnTo>
                  <a:pt x="452" y="246"/>
                </a:lnTo>
                <a:lnTo>
                  <a:pt x="388" y="236"/>
                </a:lnTo>
                <a:lnTo>
                  <a:pt x="336" y="234"/>
                </a:lnTo>
                <a:lnTo>
                  <a:pt x="334" y="234"/>
                </a:lnTo>
                <a:lnTo>
                  <a:pt x="332" y="234"/>
                </a:lnTo>
                <a:lnTo>
                  <a:pt x="330" y="232"/>
                </a:lnTo>
                <a:lnTo>
                  <a:pt x="298" y="164"/>
                </a:lnTo>
                <a:lnTo>
                  <a:pt x="286" y="146"/>
                </a:lnTo>
                <a:lnTo>
                  <a:pt x="258" y="110"/>
                </a:lnTo>
                <a:lnTo>
                  <a:pt x="230" y="76"/>
                </a:lnTo>
                <a:lnTo>
                  <a:pt x="216" y="62"/>
                </a:lnTo>
                <a:lnTo>
                  <a:pt x="170" y="18"/>
                </a:lnTo>
                <a:lnTo>
                  <a:pt x="164" y="14"/>
                </a:lnTo>
                <a:lnTo>
                  <a:pt x="108" y="12"/>
                </a:lnTo>
                <a:lnTo>
                  <a:pt x="106" y="12"/>
                </a:lnTo>
                <a:lnTo>
                  <a:pt x="106" y="10"/>
                </a:lnTo>
                <a:lnTo>
                  <a:pt x="94" y="6"/>
                </a:lnTo>
                <a:lnTo>
                  <a:pt x="80" y="0"/>
                </a:lnTo>
                <a:lnTo>
                  <a:pt x="76" y="0"/>
                </a:lnTo>
                <a:lnTo>
                  <a:pt x="70" y="0"/>
                </a:lnTo>
                <a:lnTo>
                  <a:pt x="54" y="4"/>
                </a:lnTo>
                <a:lnTo>
                  <a:pt x="34" y="12"/>
                </a:lnTo>
                <a:lnTo>
                  <a:pt x="8" y="24"/>
                </a:lnTo>
                <a:lnTo>
                  <a:pt x="6" y="26"/>
                </a:lnTo>
                <a:lnTo>
                  <a:pt x="8" y="36"/>
                </a:lnTo>
                <a:lnTo>
                  <a:pt x="8" y="38"/>
                </a:lnTo>
                <a:lnTo>
                  <a:pt x="2" y="52"/>
                </a:lnTo>
                <a:lnTo>
                  <a:pt x="0" y="52"/>
                </a:lnTo>
                <a:lnTo>
                  <a:pt x="0" y="62"/>
                </a:lnTo>
                <a:lnTo>
                  <a:pt x="0" y="72"/>
                </a:lnTo>
                <a:lnTo>
                  <a:pt x="4" y="82"/>
                </a:lnTo>
                <a:lnTo>
                  <a:pt x="10" y="86"/>
                </a:lnTo>
                <a:lnTo>
                  <a:pt x="22" y="86"/>
                </a:lnTo>
                <a:lnTo>
                  <a:pt x="32" y="88"/>
                </a:lnTo>
                <a:lnTo>
                  <a:pt x="36" y="86"/>
                </a:lnTo>
                <a:lnTo>
                  <a:pt x="38" y="76"/>
                </a:lnTo>
                <a:lnTo>
                  <a:pt x="42" y="70"/>
                </a:lnTo>
                <a:lnTo>
                  <a:pt x="50" y="70"/>
                </a:lnTo>
                <a:lnTo>
                  <a:pt x="78" y="78"/>
                </a:lnTo>
                <a:lnTo>
                  <a:pt x="84" y="80"/>
                </a:lnTo>
                <a:lnTo>
                  <a:pt x="74" y="94"/>
                </a:lnTo>
                <a:lnTo>
                  <a:pt x="74" y="114"/>
                </a:lnTo>
                <a:lnTo>
                  <a:pt x="76" y="118"/>
                </a:lnTo>
                <a:lnTo>
                  <a:pt x="80" y="124"/>
                </a:lnTo>
                <a:lnTo>
                  <a:pt x="96" y="140"/>
                </a:lnTo>
                <a:lnTo>
                  <a:pt x="108" y="148"/>
                </a:lnTo>
                <a:lnTo>
                  <a:pt x="116" y="150"/>
                </a:lnTo>
                <a:lnTo>
                  <a:pt x="120" y="150"/>
                </a:lnTo>
                <a:lnTo>
                  <a:pt x="124" y="148"/>
                </a:lnTo>
                <a:lnTo>
                  <a:pt x="138" y="134"/>
                </a:lnTo>
                <a:lnTo>
                  <a:pt x="148" y="128"/>
                </a:lnTo>
                <a:lnTo>
                  <a:pt x="170" y="124"/>
                </a:lnTo>
                <a:lnTo>
                  <a:pt x="176" y="110"/>
                </a:lnTo>
                <a:lnTo>
                  <a:pt x="194" y="100"/>
                </a:lnTo>
                <a:lnTo>
                  <a:pt x="212" y="110"/>
                </a:lnTo>
                <a:lnTo>
                  <a:pt x="214" y="110"/>
                </a:lnTo>
                <a:lnTo>
                  <a:pt x="230" y="138"/>
                </a:lnTo>
                <a:lnTo>
                  <a:pt x="236" y="156"/>
                </a:lnTo>
                <a:lnTo>
                  <a:pt x="236" y="158"/>
                </a:lnTo>
                <a:lnTo>
                  <a:pt x="232" y="182"/>
                </a:lnTo>
                <a:lnTo>
                  <a:pt x="238" y="196"/>
                </a:lnTo>
                <a:lnTo>
                  <a:pt x="238" y="198"/>
                </a:lnTo>
                <a:lnTo>
                  <a:pt x="234" y="216"/>
                </a:lnTo>
                <a:lnTo>
                  <a:pt x="234" y="232"/>
                </a:lnTo>
                <a:lnTo>
                  <a:pt x="240" y="250"/>
                </a:lnTo>
                <a:lnTo>
                  <a:pt x="242" y="258"/>
                </a:lnTo>
                <a:lnTo>
                  <a:pt x="240" y="272"/>
                </a:lnTo>
                <a:lnTo>
                  <a:pt x="240" y="274"/>
                </a:lnTo>
                <a:lnTo>
                  <a:pt x="232" y="284"/>
                </a:lnTo>
                <a:lnTo>
                  <a:pt x="232" y="286"/>
                </a:lnTo>
                <a:lnTo>
                  <a:pt x="224" y="294"/>
                </a:lnTo>
                <a:lnTo>
                  <a:pt x="222" y="312"/>
                </a:lnTo>
                <a:lnTo>
                  <a:pt x="228" y="330"/>
                </a:lnTo>
                <a:lnTo>
                  <a:pt x="228" y="332"/>
                </a:lnTo>
                <a:lnTo>
                  <a:pt x="222" y="360"/>
                </a:lnTo>
                <a:lnTo>
                  <a:pt x="218" y="364"/>
                </a:lnTo>
                <a:lnTo>
                  <a:pt x="214" y="366"/>
                </a:lnTo>
                <a:lnTo>
                  <a:pt x="206" y="364"/>
                </a:lnTo>
                <a:lnTo>
                  <a:pt x="198" y="356"/>
                </a:lnTo>
                <a:lnTo>
                  <a:pt x="190" y="358"/>
                </a:lnTo>
                <a:lnTo>
                  <a:pt x="180" y="370"/>
                </a:lnTo>
                <a:lnTo>
                  <a:pt x="168" y="402"/>
                </a:lnTo>
                <a:lnTo>
                  <a:pt x="168" y="404"/>
                </a:lnTo>
                <a:lnTo>
                  <a:pt x="156" y="414"/>
                </a:lnTo>
                <a:lnTo>
                  <a:pt x="154" y="414"/>
                </a:lnTo>
                <a:lnTo>
                  <a:pt x="148" y="414"/>
                </a:lnTo>
                <a:lnTo>
                  <a:pt x="136" y="434"/>
                </a:lnTo>
                <a:lnTo>
                  <a:pt x="142" y="446"/>
                </a:lnTo>
                <a:lnTo>
                  <a:pt x="144" y="446"/>
                </a:lnTo>
                <a:lnTo>
                  <a:pt x="160" y="466"/>
                </a:lnTo>
                <a:lnTo>
                  <a:pt x="160" y="468"/>
                </a:lnTo>
                <a:lnTo>
                  <a:pt x="160" y="474"/>
                </a:lnTo>
                <a:lnTo>
                  <a:pt x="178" y="476"/>
                </a:lnTo>
                <a:lnTo>
                  <a:pt x="180" y="492"/>
                </a:lnTo>
                <a:lnTo>
                  <a:pt x="180" y="494"/>
                </a:lnTo>
                <a:lnTo>
                  <a:pt x="182" y="512"/>
                </a:lnTo>
                <a:lnTo>
                  <a:pt x="188" y="516"/>
                </a:lnTo>
                <a:lnTo>
                  <a:pt x="204" y="512"/>
                </a:lnTo>
                <a:lnTo>
                  <a:pt x="218" y="502"/>
                </a:lnTo>
                <a:lnTo>
                  <a:pt x="222" y="502"/>
                </a:lnTo>
                <a:lnTo>
                  <a:pt x="226" y="528"/>
                </a:lnTo>
                <a:lnTo>
                  <a:pt x="234" y="538"/>
                </a:lnTo>
                <a:lnTo>
                  <a:pt x="236" y="540"/>
                </a:lnTo>
                <a:lnTo>
                  <a:pt x="242" y="550"/>
                </a:lnTo>
                <a:lnTo>
                  <a:pt x="254" y="560"/>
                </a:lnTo>
                <a:lnTo>
                  <a:pt x="258" y="562"/>
                </a:lnTo>
                <a:lnTo>
                  <a:pt x="262" y="562"/>
                </a:lnTo>
                <a:lnTo>
                  <a:pt x="266" y="564"/>
                </a:lnTo>
                <a:lnTo>
                  <a:pt x="274" y="560"/>
                </a:lnTo>
                <a:lnTo>
                  <a:pt x="282" y="558"/>
                </a:lnTo>
                <a:lnTo>
                  <a:pt x="292" y="554"/>
                </a:lnTo>
                <a:lnTo>
                  <a:pt x="296" y="552"/>
                </a:lnTo>
                <a:lnTo>
                  <a:pt x="308" y="552"/>
                </a:lnTo>
                <a:lnTo>
                  <a:pt x="312" y="552"/>
                </a:lnTo>
                <a:lnTo>
                  <a:pt x="316" y="554"/>
                </a:lnTo>
                <a:lnTo>
                  <a:pt x="332" y="544"/>
                </a:lnTo>
                <a:lnTo>
                  <a:pt x="334" y="544"/>
                </a:lnTo>
                <a:lnTo>
                  <a:pt x="334" y="546"/>
                </a:lnTo>
                <a:lnTo>
                  <a:pt x="336" y="544"/>
                </a:lnTo>
                <a:lnTo>
                  <a:pt x="338" y="546"/>
                </a:lnTo>
                <a:lnTo>
                  <a:pt x="344" y="556"/>
                </a:lnTo>
                <a:lnTo>
                  <a:pt x="346" y="562"/>
                </a:lnTo>
                <a:lnTo>
                  <a:pt x="354" y="574"/>
                </a:lnTo>
                <a:lnTo>
                  <a:pt x="360" y="576"/>
                </a:lnTo>
                <a:lnTo>
                  <a:pt x="362" y="576"/>
                </a:lnTo>
                <a:lnTo>
                  <a:pt x="360" y="574"/>
                </a:lnTo>
                <a:lnTo>
                  <a:pt x="360" y="570"/>
                </a:lnTo>
                <a:lnTo>
                  <a:pt x="360" y="566"/>
                </a:lnTo>
                <a:lnTo>
                  <a:pt x="364" y="564"/>
                </a:lnTo>
                <a:lnTo>
                  <a:pt x="370" y="562"/>
                </a:lnTo>
                <a:lnTo>
                  <a:pt x="398" y="562"/>
                </a:lnTo>
                <a:lnTo>
                  <a:pt x="400" y="562"/>
                </a:lnTo>
                <a:lnTo>
                  <a:pt x="402" y="562"/>
                </a:lnTo>
                <a:lnTo>
                  <a:pt x="412" y="580"/>
                </a:lnTo>
                <a:lnTo>
                  <a:pt x="410" y="588"/>
                </a:lnTo>
                <a:lnTo>
                  <a:pt x="422" y="590"/>
                </a:lnTo>
                <a:lnTo>
                  <a:pt x="422" y="588"/>
                </a:lnTo>
                <a:lnTo>
                  <a:pt x="422" y="586"/>
                </a:lnTo>
                <a:lnTo>
                  <a:pt x="426" y="584"/>
                </a:lnTo>
                <a:lnTo>
                  <a:pt x="454" y="602"/>
                </a:lnTo>
                <a:lnTo>
                  <a:pt x="456" y="608"/>
                </a:lnTo>
                <a:lnTo>
                  <a:pt x="458" y="612"/>
                </a:lnTo>
                <a:lnTo>
                  <a:pt x="458" y="624"/>
                </a:lnTo>
                <a:lnTo>
                  <a:pt x="468" y="626"/>
                </a:lnTo>
                <a:lnTo>
                  <a:pt x="474" y="616"/>
                </a:lnTo>
                <a:lnTo>
                  <a:pt x="470" y="608"/>
                </a:lnTo>
                <a:lnTo>
                  <a:pt x="470" y="602"/>
                </a:lnTo>
                <a:lnTo>
                  <a:pt x="472" y="598"/>
                </a:lnTo>
                <a:lnTo>
                  <a:pt x="474" y="596"/>
                </a:lnTo>
                <a:lnTo>
                  <a:pt x="478" y="594"/>
                </a:lnTo>
                <a:lnTo>
                  <a:pt x="478" y="592"/>
                </a:lnTo>
                <a:lnTo>
                  <a:pt x="480" y="590"/>
                </a:lnTo>
                <a:lnTo>
                  <a:pt x="486" y="590"/>
                </a:lnTo>
                <a:lnTo>
                  <a:pt x="490" y="594"/>
                </a:lnTo>
                <a:lnTo>
                  <a:pt x="492" y="598"/>
                </a:lnTo>
                <a:lnTo>
                  <a:pt x="496" y="614"/>
                </a:lnTo>
                <a:lnTo>
                  <a:pt x="496" y="616"/>
                </a:lnTo>
                <a:lnTo>
                  <a:pt x="498" y="618"/>
                </a:lnTo>
                <a:lnTo>
                  <a:pt x="502" y="622"/>
                </a:lnTo>
                <a:lnTo>
                  <a:pt x="510" y="626"/>
                </a:lnTo>
                <a:lnTo>
                  <a:pt x="512" y="626"/>
                </a:lnTo>
                <a:lnTo>
                  <a:pt x="538" y="652"/>
                </a:lnTo>
                <a:lnTo>
                  <a:pt x="550" y="648"/>
                </a:lnTo>
                <a:lnTo>
                  <a:pt x="548" y="644"/>
                </a:lnTo>
                <a:lnTo>
                  <a:pt x="544" y="638"/>
                </a:lnTo>
                <a:lnTo>
                  <a:pt x="544" y="634"/>
                </a:lnTo>
                <a:lnTo>
                  <a:pt x="544" y="630"/>
                </a:lnTo>
                <a:lnTo>
                  <a:pt x="546" y="626"/>
                </a:lnTo>
                <a:lnTo>
                  <a:pt x="556" y="618"/>
                </a:lnTo>
                <a:lnTo>
                  <a:pt x="570" y="606"/>
                </a:lnTo>
                <a:lnTo>
                  <a:pt x="586" y="616"/>
                </a:lnTo>
                <a:lnTo>
                  <a:pt x="588" y="616"/>
                </a:lnTo>
                <a:lnTo>
                  <a:pt x="592" y="598"/>
                </a:lnTo>
                <a:lnTo>
                  <a:pt x="592" y="596"/>
                </a:lnTo>
                <a:lnTo>
                  <a:pt x="594" y="594"/>
                </a:lnTo>
                <a:lnTo>
                  <a:pt x="608" y="596"/>
                </a:lnTo>
                <a:lnTo>
                  <a:pt x="610" y="600"/>
                </a:lnTo>
                <a:lnTo>
                  <a:pt x="612" y="606"/>
                </a:lnTo>
                <a:lnTo>
                  <a:pt x="610" y="610"/>
                </a:lnTo>
                <a:lnTo>
                  <a:pt x="606" y="616"/>
                </a:lnTo>
                <a:lnTo>
                  <a:pt x="610" y="618"/>
                </a:lnTo>
                <a:lnTo>
                  <a:pt x="620" y="622"/>
                </a:lnTo>
                <a:lnTo>
                  <a:pt x="628" y="626"/>
                </a:lnTo>
                <a:lnTo>
                  <a:pt x="630" y="626"/>
                </a:lnTo>
                <a:lnTo>
                  <a:pt x="640" y="630"/>
                </a:lnTo>
                <a:lnTo>
                  <a:pt x="648" y="630"/>
                </a:lnTo>
                <a:lnTo>
                  <a:pt x="636" y="572"/>
                </a:lnTo>
                <a:lnTo>
                  <a:pt x="630" y="568"/>
                </a:lnTo>
                <a:lnTo>
                  <a:pt x="624" y="562"/>
                </a:lnTo>
                <a:lnTo>
                  <a:pt x="614" y="546"/>
                </a:lnTo>
                <a:lnTo>
                  <a:pt x="610" y="538"/>
                </a:lnTo>
                <a:lnTo>
                  <a:pt x="612" y="528"/>
                </a:lnTo>
                <a:lnTo>
                  <a:pt x="616" y="518"/>
                </a:lnTo>
                <a:lnTo>
                  <a:pt x="624" y="506"/>
                </a:lnTo>
                <a:lnTo>
                  <a:pt x="636" y="494"/>
                </a:lnTo>
                <a:lnTo>
                  <a:pt x="650" y="482"/>
                </a:lnTo>
                <a:lnTo>
                  <a:pt x="662" y="482"/>
                </a:lnTo>
                <a:lnTo>
                  <a:pt x="672" y="486"/>
                </a:lnTo>
                <a:lnTo>
                  <a:pt x="692" y="486"/>
                </a:lnTo>
                <a:lnTo>
                  <a:pt x="698" y="482"/>
                </a:lnTo>
                <a:lnTo>
                  <a:pt x="704" y="476"/>
                </a:lnTo>
                <a:lnTo>
                  <a:pt x="714" y="452"/>
                </a:lnTo>
                <a:lnTo>
                  <a:pt x="718" y="442"/>
                </a:lnTo>
                <a:lnTo>
                  <a:pt x="718" y="426"/>
                </a:lnTo>
                <a:lnTo>
                  <a:pt x="716" y="38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54" name="山东"/>
          <p:cNvSpPr/>
          <p:nvPr>
            <p:custDataLst>
              <p:tags r:id="rId27"/>
            </p:custDataLst>
          </p:nvPr>
        </p:nvSpPr>
        <p:spPr bwMode="auto">
          <a:xfrm>
            <a:off x="5231765" y="3383280"/>
            <a:ext cx="916305" cy="575310"/>
          </a:xfrm>
          <a:custGeom>
            <a:avLst/>
            <a:gdLst>
              <a:gd name="T0" fmla="*/ 2147483646 w 434"/>
              <a:gd name="T1" fmla="*/ 2147483646 h 272"/>
              <a:gd name="T2" fmla="*/ 2147483646 w 434"/>
              <a:gd name="T3" fmla="*/ 2147483646 h 272"/>
              <a:gd name="T4" fmla="*/ 2147483646 w 434"/>
              <a:gd name="T5" fmla="*/ 0 h 272"/>
              <a:gd name="T6" fmla="*/ 2147483646 w 434"/>
              <a:gd name="T7" fmla="*/ 2147483646 h 272"/>
              <a:gd name="T8" fmla="*/ 2147483646 w 434"/>
              <a:gd name="T9" fmla="*/ 2147483646 h 272"/>
              <a:gd name="T10" fmla="*/ 2147483646 w 434"/>
              <a:gd name="T11" fmla="*/ 2147483646 h 272"/>
              <a:gd name="T12" fmla="*/ 2147483646 w 434"/>
              <a:gd name="T13" fmla="*/ 2147483646 h 272"/>
              <a:gd name="T14" fmla="*/ 2147483646 w 434"/>
              <a:gd name="T15" fmla="*/ 2147483646 h 272"/>
              <a:gd name="T16" fmla="*/ 2147483646 w 434"/>
              <a:gd name="T17" fmla="*/ 0 h 272"/>
              <a:gd name="T18" fmla="*/ 2147483646 w 434"/>
              <a:gd name="T19" fmla="*/ 2147483646 h 272"/>
              <a:gd name="T20" fmla="*/ 2147483646 w 434"/>
              <a:gd name="T21" fmla="*/ 2147483646 h 272"/>
              <a:gd name="T22" fmla="*/ 2147483646 w 434"/>
              <a:gd name="T23" fmla="*/ 2147483646 h 272"/>
              <a:gd name="T24" fmla="*/ 2147483646 w 434"/>
              <a:gd name="T25" fmla="*/ 2147483646 h 272"/>
              <a:gd name="T26" fmla="*/ 2147483646 w 434"/>
              <a:gd name="T27" fmla="*/ 2147483646 h 272"/>
              <a:gd name="T28" fmla="*/ 2147483646 w 434"/>
              <a:gd name="T29" fmla="*/ 2147483646 h 272"/>
              <a:gd name="T30" fmla="*/ 2147483646 w 434"/>
              <a:gd name="T31" fmla="*/ 2147483646 h 272"/>
              <a:gd name="T32" fmla="*/ 0 w 434"/>
              <a:gd name="T33" fmla="*/ 2147483646 h 272"/>
              <a:gd name="T34" fmla="*/ 2147483646 w 434"/>
              <a:gd name="T35" fmla="*/ 2147483646 h 272"/>
              <a:gd name="T36" fmla="*/ 2147483646 w 434"/>
              <a:gd name="T37" fmla="*/ 2147483646 h 272"/>
              <a:gd name="T38" fmla="*/ 2147483646 w 434"/>
              <a:gd name="T39" fmla="*/ 2147483646 h 272"/>
              <a:gd name="T40" fmla="*/ 2147483646 w 434"/>
              <a:gd name="T41" fmla="*/ 2147483646 h 272"/>
              <a:gd name="T42" fmla="*/ 2147483646 w 434"/>
              <a:gd name="T43" fmla="*/ 2147483646 h 272"/>
              <a:gd name="T44" fmla="*/ 2147483646 w 434"/>
              <a:gd name="T45" fmla="*/ 2147483646 h 272"/>
              <a:gd name="T46" fmla="*/ 2147483646 w 434"/>
              <a:gd name="T47" fmla="*/ 2147483646 h 272"/>
              <a:gd name="T48" fmla="*/ 2147483646 w 434"/>
              <a:gd name="T49" fmla="*/ 2147483646 h 272"/>
              <a:gd name="T50" fmla="*/ 2147483646 w 434"/>
              <a:gd name="T51" fmla="*/ 2147483646 h 272"/>
              <a:gd name="T52" fmla="*/ 2147483646 w 434"/>
              <a:gd name="T53" fmla="*/ 2147483646 h 272"/>
              <a:gd name="T54" fmla="*/ 2147483646 w 434"/>
              <a:gd name="T55" fmla="*/ 2147483646 h 272"/>
              <a:gd name="T56" fmla="*/ 2147483646 w 434"/>
              <a:gd name="T57" fmla="*/ 2147483646 h 272"/>
              <a:gd name="T58" fmla="*/ 2147483646 w 434"/>
              <a:gd name="T59" fmla="*/ 2147483646 h 272"/>
              <a:gd name="T60" fmla="*/ 2147483646 w 434"/>
              <a:gd name="T61" fmla="*/ 2147483646 h 272"/>
              <a:gd name="T62" fmla="*/ 2147483646 w 434"/>
              <a:gd name="T63" fmla="*/ 2147483646 h 272"/>
              <a:gd name="T64" fmla="*/ 2147483646 w 434"/>
              <a:gd name="T65" fmla="*/ 2147483646 h 272"/>
              <a:gd name="T66" fmla="*/ 2147483646 w 434"/>
              <a:gd name="T67" fmla="*/ 2147483646 h 272"/>
              <a:gd name="T68" fmla="*/ 2147483646 w 434"/>
              <a:gd name="T69" fmla="*/ 2147483646 h 272"/>
              <a:gd name="T70" fmla="*/ 2147483646 w 434"/>
              <a:gd name="T71" fmla="*/ 2147483646 h 272"/>
              <a:gd name="T72" fmla="*/ 2147483646 w 434"/>
              <a:gd name="T73" fmla="*/ 2147483646 h 272"/>
              <a:gd name="T74" fmla="*/ 2147483646 w 434"/>
              <a:gd name="T75" fmla="*/ 2147483646 h 272"/>
              <a:gd name="T76" fmla="*/ 2147483646 w 434"/>
              <a:gd name="T77" fmla="*/ 2147483646 h 272"/>
              <a:gd name="T78" fmla="*/ 2147483646 w 434"/>
              <a:gd name="T79" fmla="*/ 2147483646 h 272"/>
              <a:gd name="T80" fmla="*/ 2147483646 w 434"/>
              <a:gd name="T81" fmla="*/ 2147483646 h 272"/>
              <a:gd name="T82" fmla="*/ 2147483646 w 434"/>
              <a:gd name="T83" fmla="*/ 2147483646 h 272"/>
              <a:gd name="T84" fmla="*/ 2147483646 w 434"/>
              <a:gd name="T85" fmla="*/ 2147483646 h 272"/>
              <a:gd name="T86" fmla="*/ 2147483646 w 434"/>
              <a:gd name="T87" fmla="*/ 2147483646 h 272"/>
              <a:gd name="T88" fmla="*/ 2147483646 w 434"/>
              <a:gd name="T89" fmla="*/ 2147483646 h 272"/>
              <a:gd name="T90" fmla="*/ 2147483646 w 434"/>
              <a:gd name="T91" fmla="*/ 2147483646 h 272"/>
              <a:gd name="T92" fmla="*/ 2147483646 w 434"/>
              <a:gd name="T93" fmla="*/ 2147483646 h 272"/>
              <a:gd name="T94" fmla="*/ 2147483646 w 434"/>
              <a:gd name="T95" fmla="*/ 2147483646 h 272"/>
              <a:gd name="T96" fmla="*/ 2147483646 w 434"/>
              <a:gd name="T97" fmla="*/ 2147483646 h 272"/>
              <a:gd name="T98" fmla="*/ 2147483646 w 434"/>
              <a:gd name="T99" fmla="*/ 2147483646 h 272"/>
              <a:gd name="T100" fmla="*/ 2147483646 w 434"/>
              <a:gd name="T101" fmla="*/ 2147483646 h 27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34" h="272">
                <a:moveTo>
                  <a:pt x="396" y="8"/>
                </a:moveTo>
                <a:lnTo>
                  <a:pt x="396" y="8"/>
                </a:lnTo>
                <a:lnTo>
                  <a:pt x="394" y="12"/>
                </a:lnTo>
                <a:lnTo>
                  <a:pt x="388" y="14"/>
                </a:lnTo>
                <a:lnTo>
                  <a:pt x="358" y="12"/>
                </a:lnTo>
                <a:lnTo>
                  <a:pt x="330" y="6"/>
                </a:lnTo>
                <a:lnTo>
                  <a:pt x="314" y="0"/>
                </a:lnTo>
                <a:lnTo>
                  <a:pt x="270" y="42"/>
                </a:lnTo>
                <a:lnTo>
                  <a:pt x="272" y="60"/>
                </a:lnTo>
                <a:lnTo>
                  <a:pt x="268" y="62"/>
                </a:lnTo>
                <a:lnTo>
                  <a:pt x="246" y="64"/>
                </a:lnTo>
                <a:lnTo>
                  <a:pt x="228" y="62"/>
                </a:lnTo>
                <a:lnTo>
                  <a:pt x="222" y="62"/>
                </a:lnTo>
                <a:lnTo>
                  <a:pt x="218" y="60"/>
                </a:lnTo>
                <a:lnTo>
                  <a:pt x="214" y="56"/>
                </a:lnTo>
                <a:lnTo>
                  <a:pt x="212" y="52"/>
                </a:lnTo>
                <a:lnTo>
                  <a:pt x="208" y="2"/>
                </a:lnTo>
                <a:lnTo>
                  <a:pt x="168" y="0"/>
                </a:lnTo>
                <a:lnTo>
                  <a:pt x="152" y="36"/>
                </a:lnTo>
                <a:lnTo>
                  <a:pt x="150" y="20"/>
                </a:lnTo>
                <a:lnTo>
                  <a:pt x="148" y="6"/>
                </a:lnTo>
                <a:lnTo>
                  <a:pt x="144" y="0"/>
                </a:lnTo>
                <a:lnTo>
                  <a:pt x="128" y="8"/>
                </a:lnTo>
                <a:lnTo>
                  <a:pt x="120" y="18"/>
                </a:lnTo>
                <a:lnTo>
                  <a:pt x="118" y="20"/>
                </a:lnTo>
                <a:lnTo>
                  <a:pt x="102" y="24"/>
                </a:lnTo>
                <a:lnTo>
                  <a:pt x="78" y="48"/>
                </a:lnTo>
                <a:lnTo>
                  <a:pt x="56" y="70"/>
                </a:lnTo>
                <a:lnTo>
                  <a:pt x="12" y="128"/>
                </a:lnTo>
                <a:lnTo>
                  <a:pt x="22" y="148"/>
                </a:lnTo>
                <a:lnTo>
                  <a:pt x="22" y="152"/>
                </a:lnTo>
                <a:lnTo>
                  <a:pt x="20" y="152"/>
                </a:lnTo>
                <a:lnTo>
                  <a:pt x="20" y="156"/>
                </a:lnTo>
                <a:lnTo>
                  <a:pt x="20" y="160"/>
                </a:lnTo>
                <a:lnTo>
                  <a:pt x="24" y="172"/>
                </a:lnTo>
                <a:lnTo>
                  <a:pt x="32" y="188"/>
                </a:lnTo>
                <a:lnTo>
                  <a:pt x="34" y="198"/>
                </a:lnTo>
                <a:lnTo>
                  <a:pt x="34" y="206"/>
                </a:lnTo>
                <a:lnTo>
                  <a:pt x="34" y="208"/>
                </a:lnTo>
                <a:lnTo>
                  <a:pt x="0" y="228"/>
                </a:lnTo>
                <a:lnTo>
                  <a:pt x="0" y="236"/>
                </a:lnTo>
                <a:lnTo>
                  <a:pt x="16" y="244"/>
                </a:lnTo>
                <a:lnTo>
                  <a:pt x="18" y="248"/>
                </a:lnTo>
                <a:lnTo>
                  <a:pt x="18" y="252"/>
                </a:lnTo>
                <a:lnTo>
                  <a:pt x="22" y="256"/>
                </a:lnTo>
                <a:lnTo>
                  <a:pt x="36" y="264"/>
                </a:lnTo>
                <a:lnTo>
                  <a:pt x="64" y="272"/>
                </a:lnTo>
                <a:lnTo>
                  <a:pt x="74" y="266"/>
                </a:lnTo>
                <a:lnTo>
                  <a:pt x="84" y="252"/>
                </a:lnTo>
                <a:lnTo>
                  <a:pt x="92" y="230"/>
                </a:lnTo>
                <a:lnTo>
                  <a:pt x="114" y="238"/>
                </a:lnTo>
                <a:lnTo>
                  <a:pt x="118" y="240"/>
                </a:lnTo>
                <a:lnTo>
                  <a:pt x="118" y="242"/>
                </a:lnTo>
                <a:lnTo>
                  <a:pt x="118" y="244"/>
                </a:lnTo>
                <a:lnTo>
                  <a:pt x="116" y="250"/>
                </a:lnTo>
                <a:lnTo>
                  <a:pt x="116" y="256"/>
                </a:lnTo>
                <a:lnTo>
                  <a:pt x="118" y="260"/>
                </a:lnTo>
                <a:lnTo>
                  <a:pt x="124" y="264"/>
                </a:lnTo>
                <a:lnTo>
                  <a:pt x="148" y="264"/>
                </a:lnTo>
                <a:lnTo>
                  <a:pt x="160" y="260"/>
                </a:lnTo>
                <a:lnTo>
                  <a:pt x="170" y="256"/>
                </a:lnTo>
                <a:lnTo>
                  <a:pt x="172" y="252"/>
                </a:lnTo>
                <a:lnTo>
                  <a:pt x="176" y="252"/>
                </a:lnTo>
                <a:lnTo>
                  <a:pt x="184" y="252"/>
                </a:lnTo>
                <a:lnTo>
                  <a:pt x="198" y="256"/>
                </a:lnTo>
                <a:lnTo>
                  <a:pt x="202" y="258"/>
                </a:lnTo>
                <a:lnTo>
                  <a:pt x="208" y="264"/>
                </a:lnTo>
                <a:lnTo>
                  <a:pt x="212" y="250"/>
                </a:lnTo>
                <a:lnTo>
                  <a:pt x="214" y="248"/>
                </a:lnTo>
                <a:lnTo>
                  <a:pt x="216" y="248"/>
                </a:lnTo>
                <a:lnTo>
                  <a:pt x="220" y="242"/>
                </a:lnTo>
                <a:lnTo>
                  <a:pt x="224" y="236"/>
                </a:lnTo>
                <a:lnTo>
                  <a:pt x="230" y="228"/>
                </a:lnTo>
                <a:lnTo>
                  <a:pt x="238" y="220"/>
                </a:lnTo>
                <a:lnTo>
                  <a:pt x="248" y="214"/>
                </a:lnTo>
                <a:lnTo>
                  <a:pt x="250" y="212"/>
                </a:lnTo>
                <a:lnTo>
                  <a:pt x="250" y="214"/>
                </a:lnTo>
                <a:lnTo>
                  <a:pt x="252" y="214"/>
                </a:lnTo>
                <a:lnTo>
                  <a:pt x="258" y="216"/>
                </a:lnTo>
                <a:lnTo>
                  <a:pt x="260" y="216"/>
                </a:lnTo>
                <a:lnTo>
                  <a:pt x="268" y="176"/>
                </a:lnTo>
                <a:lnTo>
                  <a:pt x="280" y="172"/>
                </a:lnTo>
                <a:lnTo>
                  <a:pt x="290" y="166"/>
                </a:lnTo>
                <a:lnTo>
                  <a:pt x="296" y="160"/>
                </a:lnTo>
                <a:lnTo>
                  <a:pt x="298" y="156"/>
                </a:lnTo>
                <a:lnTo>
                  <a:pt x="300" y="150"/>
                </a:lnTo>
                <a:lnTo>
                  <a:pt x="296" y="138"/>
                </a:lnTo>
                <a:lnTo>
                  <a:pt x="294" y="128"/>
                </a:lnTo>
                <a:lnTo>
                  <a:pt x="296" y="122"/>
                </a:lnTo>
                <a:lnTo>
                  <a:pt x="298" y="120"/>
                </a:lnTo>
                <a:lnTo>
                  <a:pt x="302" y="120"/>
                </a:lnTo>
                <a:lnTo>
                  <a:pt x="310" y="120"/>
                </a:lnTo>
                <a:lnTo>
                  <a:pt x="320" y="124"/>
                </a:lnTo>
                <a:lnTo>
                  <a:pt x="322" y="112"/>
                </a:lnTo>
                <a:lnTo>
                  <a:pt x="322" y="110"/>
                </a:lnTo>
                <a:lnTo>
                  <a:pt x="322" y="108"/>
                </a:lnTo>
                <a:lnTo>
                  <a:pt x="336" y="102"/>
                </a:lnTo>
                <a:lnTo>
                  <a:pt x="338" y="96"/>
                </a:lnTo>
                <a:lnTo>
                  <a:pt x="330" y="96"/>
                </a:lnTo>
                <a:lnTo>
                  <a:pt x="328" y="94"/>
                </a:lnTo>
                <a:lnTo>
                  <a:pt x="328" y="90"/>
                </a:lnTo>
                <a:lnTo>
                  <a:pt x="328" y="88"/>
                </a:lnTo>
                <a:lnTo>
                  <a:pt x="330" y="86"/>
                </a:lnTo>
                <a:lnTo>
                  <a:pt x="332" y="86"/>
                </a:lnTo>
                <a:lnTo>
                  <a:pt x="334" y="86"/>
                </a:lnTo>
                <a:lnTo>
                  <a:pt x="342" y="84"/>
                </a:lnTo>
                <a:lnTo>
                  <a:pt x="352" y="76"/>
                </a:lnTo>
                <a:lnTo>
                  <a:pt x="404" y="40"/>
                </a:lnTo>
                <a:lnTo>
                  <a:pt x="420" y="48"/>
                </a:lnTo>
                <a:lnTo>
                  <a:pt x="428" y="48"/>
                </a:lnTo>
                <a:lnTo>
                  <a:pt x="424" y="30"/>
                </a:lnTo>
                <a:lnTo>
                  <a:pt x="424" y="28"/>
                </a:lnTo>
                <a:lnTo>
                  <a:pt x="434" y="12"/>
                </a:lnTo>
                <a:lnTo>
                  <a:pt x="432" y="12"/>
                </a:lnTo>
                <a:lnTo>
                  <a:pt x="426" y="12"/>
                </a:lnTo>
                <a:lnTo>
                  <a:pt x="426" y="14"/>
                </a:lnTo>
                <a:lnTo>
                  <a:pt x="424" y="14"/>
                </a:lnTo>
                <a:lnTo>
                  <a:pt x="408" y="16"/>
                </a:lnTo>
                <a:lnTo>
                  <a:pt x="404" y="16"/>
                </a:lnTo>
                <a:lnTo>
                  <a:pt x="404" y="12"/>
                </a:lnTo>
                <a:lnTo>
                  <a:pt x="400" y="8"/>
                </a:lnTo>
                <a:lnTo>
                  <a:pt x="396" y="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55" name="上海"/>
          <p:cNvSpPr/>
          <p:nvPr>
            <p:custDataLst>
              <p:tags r:id="rId28"/>
            </p:custDataLst>
          </p:nvPr>
        </p:nvSpPr>
        <p:spPr bwMode="auto">
          <a:xfrm>
            <a:off x="6087110" y="4337685"/>
            <a:ext cx="144780" cy="127000"/>
          </a:xfrm>
          <a:custGeom>
            <a:avLst/>
            <a:gdLst>
              <a:gd name="T0" fmla="*/ 2147483646 w 68"/>
              <a:gd name="T1" fmla="*/ 2147483646 h 60"/>
              <a:gd name="T2" fmla="*/ 2147483646 w 68"/>
              <a:gd name="T3" fmla="*/ 2147483646 h 60"/>
              <a:gd name="T4" fmla="*/ 2147483646 w 68"/>
              <a:gd name="T5" fmla="*/ 2147483646 h 60"/>
              <a:gd name="T6" fmla="*/ 2147483646 w 68"/>
              <a:gd name="T7" fmla="*/ 2147483646 h 60"/>
              <a:gd name="T8" fmla="*/ 2147483646 w 68"/>
              <a:gd name="T9" fmla="*/ 2147483646 h 60"/>
              <a:gd name="T10" fmla="*/ 2147483646 w 68"/>
              <a:gd name="T11" fmla="*/ 2147483646 h 60"/>
              <a:gd name="T12" fmla="*/ 2147483646 w 68"/>
              <a:gd name="T13" fmla="*/ 2147483646 h 60"/>
              <a:gd name="T14" fmla="*/ 2147483646 w 68"/>
              <a:gd name="T15" fmla="*/ 2147483646 h 60"/>
              <a:gd name="T16" fmla="*/ 2147483646 w 68"/>
              <a:gd name="T17" fmla="*/ 0 h 60"/>
              <a:gd name="T18" fmla="*/ 2147483646 w 68"/>
              <a:gd name="T19" fmla="*/ 0 h 60"/>
              <a:gd name="T20" fmla="*/ 2147483646 w 68"/>
              <a:gd name="T21" fmla="*/ 0 h 60"/>
              <a:gd name="T22" fmla="*/ 2147483646 w 68"/>
              <a:gd name="T23" fmla="*/ 2147483646 h 60"/>
              <a:gd name="T24" fmla="*/ 2147483646 w 68"/>
              <a:gd name="T25" fmla="*/ 2147483646 h 60"/>
              <a:gd name="T26" fmla="*/ 2147483646 w 68"/>
              <a:gd name="T27" fmla="*/ 2147483646 h 60"/>
              <a:gd name="T28" fmla="*/ 2147483646 w 68"/>
              <a:gd name="T29" fmla="*/ 2147483646 h 60"/>
              <a:gd name="T30" fmla="*/ 2147483646 w 68"/>
              <a:gd name="T31" fmla="*/ 2147483646 h 60"/>
              <a:gd name="T32" fmla="*/ 0 w 68"/>
              <a:gd name="T33" fmla="*/ 2147483646 h 60"/>
              <a:gd name="T34" fmla="*/ 2147483646 w 68"/>
              <a:gd name="T35" fmla="*/ 2147483646 h 60"/>
              <a:gd name="T36" fmla="*/ 2147483646 w 68"/>
              <a:gd name="T37" fmla="*/ 2147483646 h 60"/>
              <a:gd name="T38" fmla="*/ 2147483646 w 68"/>
              <a:gd name="T39" fmla="*/ 2147483646 h 60"/>
              <a:gd name="T40" fmla="*/ 2147483646 w 68"/>
              <a:gd name="T41" fmla="*/ 2147483646 h 60"/>
              <a:gd name="T42" fmla="*/ 2147483646 w 68"/>
              <a:gd name="T43" fmla="*/ 2147483646 h 60"/>
              <a:gd name="T44" fmla="*/ 2147483646 w 68"/>
              <a:gd name="T45" fmla="*/ 2147483646 h 60"/>
              <a:gd name="T46" fmla="*/ 2147483646 w 68"/>
              <a:gd name="T47" fmla="*/ 2147483646 h 60"/>
              <a:gd name="T48" fmla="*/ 2147483646 w 68"/>
              <a:gd name="T49" fmla="*/ 2147483646 h 60"/>
              <a:gd name="T50" fmla="*/ 2147483646 w 68"/>
              <a:gd name="T51" fmla="*/ 2147483646 h 60"/>
              <a:gd name="T52" fmla="*/ 2147483646 w 68"/>
              <a:gd name="T53" fmla="*/ 2147483646 h 60"/>
              <a:gd name="T54" fmla="*/ 2147483646 w 68"/>
              <a:gd name="T55" fmla="*/ 2147483646 h 60"/>
              <a:gd name="T56" fmla="*/ 2147483646 w 68"/>
              <a:gd name="T57" fmla="*/ 2147483646 h 60"/>
              <a:gd name="T58" fmla="*/ 2147483646 w 68"/>
              <a:gd name="T59" fmla="*/ 2147483646 h 60"/>
              <a:gd name="T60" fmla="*/ 2147483646 w 68"/>
              <a:gd name="T61" fmla="*/ 2147483646 h 60"/>
              <a:gd name="T62" fmla="*/ 2147483646 w 68"/>
              <a:gd name="T63" fmla="*/ 2147483646 h 6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8" h="60">
                <a:moveTo>
                  <a:pt x="62" y="32"/>
                </a:moveTo>
                <a:lnTo>
                  <a:pt x="68" y="24"/>
                </a:lnTo>
                <a:lnTo>
                  <a:pt x="48" y="8"/>
                </a:lnTo>
                <a:lnTo>
                  <a:pt x="40" y="4"/>
                </a:lnTo>
                <a:lnTo>
                  <a:pt x="34" y="0"/>
                </a:lnTo>
                <a:lnTo>
                  <a:pt x="28" y="0"/>
                </a:lnTo>
                <a:lnTo>
                  <a:pt x="22" y="0"/>
                </a:lnTo>
                <a:lnTo>
                  <a:pt x="14" y="2"/>
                </a:lnTo>
                <a:lnTo>
                  <a:pt x="14" y="20"/>
                </a:lnTo>
                <a:lnTo>
                  <a:pt x="10" y="28"/>
                </a:lnTo>
                <a:lnTo>
                  <a:pt x="4" y="36"/>
                </a:lnTo>
                <a:lnTo>
                  <a:pt x="0" y="40"/>
                </a:lnTo>
                <a:lnTo>
                  <a:pt x="8" y="48"/>
                </a:lnTo>
                <a:lnTo>
                  <a:pt x="10" y="48"/>
                </a:lnTo>
                <a:lnTo>
                  <a:pt x="12" y="56"/>
                </a:lnTo>
                <a:lnTo>
                  <a:pt x="22" y="60"/>
                </a:lnTo>
                <a:lnTo>
                  <a:pt x="28" y="56"/>
                </a:lnTo>
                <a:lnTo>
                  <a:pt x="34" y="54"/>
                </a:lnTo>
                <a:lnTo>
                  <a:pt x="52" y="58"/>
                </a:lnTo>
                <a:lnTo>
                  <a:pt x="52" y="52"/>
                </a:lnTo>
                <a:lnTo>
                  <a:pt x="54" y="44"/>
                </a:lnTo>
                <a:lnTo>
                  <a:pt x="56" y="38"/>
                </a:lnTo>
                <a:lnTo>
                  <a:pt x="58" y="34"/>
                </a:lnTo>
                <a:lnTo>
                  <a:pt x="62" y="3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56" name="江苏"/>
          <p:cNvSpPr/>
          <p:nvPr>
            <p:custDataLst>
              <p:tags r:id="rId29"/>
            </p:custDataLst>
          </p:nvPr>
        </p:nvSpPr>
        <p:spPr bwMode="auto">
          <a:xfrm>
            <a:off x="5416550" y="3852545"/>
            <a:ext cx="798830" cy="615950"/>
          </a:xfrm>
          <a:custGeom>
            <a:avLst/>
            <a:gdLst>
              <a:gd name="T0" fmla="*/ 2147483646 w 378"/>
              <a:gd name="T1" fmla="*/ 2147483646 h 292"/>
              <a:gd name="T2" fmla="*/ 2147483646 w 378"/>
              <a:gd name="T3" fmla="*/ 2147483646 h 292"/>
              <a:gd name="T4" fmla="*/ 2147483646 w 378"/>
              <a:gd name="T5" fmla="*/ 2147483646 h 292"/>
              <a:gd name="T6" fmla="*/ 2147483646 w 378"/>
              <a:gd name="T7" fmla="*/ 2147483646 h 292"/>
              <a:gd name="T8" fmla="*/ 2147483646 w 378"/>
              <a:gd name="T9" fmla="*/ 2147483646 h 292"/>
              <a:gd name="T10" fmla="*/ 2147483646 w 378"/>
              <a:gd name="T11" fmla="*/ 0 h 292"/>
              <a:gd name="T12" fmla="*/ 2147483646 w 378"/>
              <a:gd name="T13" fmla="*/ 2147483646 h 292"/>
              <a:gd name="T14" fmla="*/ 2147483646 w 378"/>
              <a:gd name="T15" fmla="*/ 2147483646 h 292"/>
              <a:gd name="T16" fmla="*/ 2147483646 w 378"/>
              <a:gd name="T17" fmla="*/ 2147483646 h 292"/>
              <a:gd name="T18" fmla="*/ 2147483646 w 378"/>
              <a:gd name="T19" fmla="*/ 2147483646 h 292"/>
              <a:gd name="T20" fmla="*/ 2147483646 w 378"/>
              <a:gd name="T21" fmla="*/ 2147483646 h 292"/>
              <a:gd name="T22" fmla="*/ 2147483646 w 378"/>
              <a:gd name="T23" fmla="*/ 2147483646 h 292"/>
              <a:gd name="T24" fmla="*/ 2147483646 w 378"/>
              <a:gd name="T25" fmla="*/ 2147483646 h 292"/>
              <a:gd name="T26" fmla="*/ 2147483646 w 378"/>
              <a:gd name="T27" fmla="*/ 2147483646 h 292"/>
              <a:gd name="T28" fmla="*/ 2147483646 w 378"/>
              <a:gd name="T29" fmla="*/ 2147483646 h 292"/>
              <a:gd name="T30" fmla="*/ 2147483646 w 378"/>
              <a:gd name="T31" fmla="*/ 2147483646 h 292"/>
              <a:gd name="T32" fmla="*/ 2147483646 w 378"/>
              <a:gd name="T33" fmla="*/ 2147483646 h 292"/>
              <a:gd name="T34" fmla="*/ 2147483646 w 378"/>
              <a:gd name="T35" fmla="*/ 2147483646 h 292"/>
              <a:gd name="T36" fmla="*/ 2147483646 w 378"/>
              <a:gd name="T37" fmla="*/ 2147483646 h 292"/>
              <a:gd name="T38" fmla="*/ 2147483646 w 378"/>
              <a:gd name="T39" fmla="*/ 2147483646 h 292"/>
              <a:gd name="T40" fmla="*/ 2147483646 w 378"/>
              <a:gd name="T41" fmla="*/ 2147483646 h 292"/>
              <a:gd name="T42" fmla="*/ 2147483646 w 378"/>
              <a:gd name="T43" fmla="*/ 2147483646 h 292"/>
              <a:gd name="T44" fmla="*/ 2147483646 w 378"/>
              <a:gd name="T45" fmla="*/ 2147483646 h 292"/>
              <a:gd name="T46" fmla="*/ 2147483646 w 378"/>
              <a:gd name="T47" fmla="*/ 2147483646 h 292"/>
              <a:gd name="T48" fmla="*/ 2147483646 w 378"/>
              <a:gd name="T49" fmla="*/ 2147483646 h 292"/>
              <a:gd name="T50" fmla="*/ 2147483646 w 378"/>
              <a:gd name="T51" fmla="*/ 2147483646 h 292"/>
              <a:gd name="T52" fmla="*/ 2147483646 w 378"/>
              <a:gd name="T53" fmla="*/ 2147483646 h 292"/>
              <a:gd name="T54" fmla="*/ 2147483646 w 378"/>
              <a:gd name="T55" fmla="*/ 2147483646 h 292"/>
              <a:gd name="T56" fmla="*/ 2147483646 w 378"/>
              <a:gd name="T57" fmla="*/ 2147483646 h 292"/>
              <a:gd name="T58" fmla="*/ 2147483646 w 378"/>
              <a:gd name="T59" fmla="*/ 2147483646 h 292"/>
              <a:gd name="T60" fmla="*/ 2147483646 w 378"/>
              <a:gd name="T61" fmla="*/ 2147483646 h 292"/>
              <a:gd name="T62" fmla="*/ 2147483646 w 378"/>
              <a:gd name="T63" fmla="*/ 2147483646 h 292"/>
              <a:gd name="T64" fmla="*/ 2147483646 w 378"/>
              <a:gd name="T65" fmla="*/ 2147483646 h 292"/>
              <a:gd name="T66" fmla="*/ 2147483646 w 378"/>
              <a:gd name="T67" fmla="*/ 2147483646 h 292"/>
              <a:gd name="T68" fmla="*/ 2147483646 w 378"/>
              <a:gd name="T69" fmla="*/ 2147483646 h 292"/>
              <a:gd name="T70" fmla="*/ 2147483646 w 378"/>
              <a:gd name="T71" fmla="*/ 2147483646 h 292"/>
              <a:gd name="T72" fmla="*/ 2147483646 w 378"/>
              <a:gd name="T73" fmla="*/ 2147483646 h 292"/>
              <a:gd name="T74" fmla="*/ 2147483646 w 378"/>
              <a:gd name="T75" fmla="*/ 2147483646 h 292"/>
              <a:gd name="T76" fmla="*/ 2147483646 w 378"/>
              <a:gd name="T77" fmla="*/ 2147483646 h 292"/>
              <a:gd name="T78" fmla="*/ 2147483646 w 378"/>
              <a:gd name="T79" fmla="*/ 2147483646 h 292"/>
              <a:gd name="T80" fmla="*/ 2147483646 w 378"/>
              <a:gd name="T81" fmla="*/ 2147483646 h 292"/>
              <a:gd name="T82" fmla="*/ 2147483646 w 378"/>
              <a:gd name="T83" fmla="*/ 2147483646 h 292"/>
              <a:gd name="T84" fmla="*/ 2147483646 w 378"/>
              <a:gd name="T85" fmla="*/ 2147483646 h 292"/>
              <a:gd name="T86" fmla="*/ 2147483646 w 378"/>
              <a:gd name="T87" fmla="*/ 2147483646 h 292"/>
              <a:gd name="T88" fmla="*/ 2147483646 w 378"/>
              <a:gd name="T89" fmla="*/ 2147483646 h 292"/>
              <a:gd name="T90" fmla="*/ 2147483646 w 378"/>
              <a:gd name="T91" fmla="*/ 2147483646 h 292"/>
              <a:gd name="T92" fmla="*/ 2147483646 w 378"/>
              <a:gd name="T93" fmla="*/ 2147483646 h 292"/>
              <a:gd name="T94" fmla="*/ 2147483646 w 378"/>
              <a:gd name="T95" fmla="*/ 2147483646 h 292"/>
              <a:gd name="T96" fmla="*/ 2147483646 w 378"/>
              <a:gd name="T97" fmla="*/ 2147483646 h 292"/>
              <a:gd name="T98" fmla="*/ 2147483646 w 378"/>
              <a:gd name="T99" fmla="*/ 2147483646 h 292"/>
              <a:gd name="T100" fmla="*/ 2147483646 w 378"/>
              <a:gd name="T101" fmla="*/ 2147483646 h 29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378" h="292">
                <a:moveTo>
                  <a:pt x="264" y="86"/>
                </a:moveTo>
                <a:lnTo>
                  <a:pt x="264" y="86"/>
                </a:lnTo>
                <a:lnTo>
                  <a:pt x="258" y="78"/>
                </a:lnTo>
                <a:lnTo>
                  <a:pt x="252" y="70"/>
                </a:lnTo>
                <a:lnTo>
                  <a:pt x="240" y="46"/>
                </a:lnTo>
                <a:lnTo>
                  <a:pt x="226" y="44"/>
                </a:lnTo>
                <a:lnTo>
                  <a:pt x="214" y="42"/>
                </a:lnTo>
                <a:lnTo>
                  <a:pt x="204" y="38"/>
                </a:lnTo>
                <a:lnTo>
                  <a:pt x="198" y="34"/>
                </a:lnTo>
                <a:lnTo>
                  <a:pt x="194" y="28"/>
                </a:lnTo>
                <a:lnTo>
                  <a:pt x="188" y="24"/>
                </a:lnTo>
                <a:lnTo>
                  <a:pt x="170" y="18"/>
                </a:lnTo>
                <a:lnTo>
                  <a:pt x="166" y="16"/>
                </a:lnTo>
                <a:lnTo>
                  <a:pt x="170" y="2"/>
                </a:lnTo>
                <a:lnTo>
                  <a:pt x="168" y="2"/>
                </a:lnTo>
                <a:lnTo>
                  <a:pt x="164" y="0"/>
                </a:lnTo>
                <a:lnTo>
                  <a:pt x="152" y="8"/>
                </a:lnTo>
                <a:lnTo>
                  <a:pt x="148" y="12"/>
                </a:lnTo>
                <a:lnTo>
                  <a:pt x="144" y="16"/>
                </a:lnTo>
                <a:lnTo>
                  <a:pt x="140" y="26"/>
                </a:lnTo>
                <a:lnTo>
                  <a:pt x="132" y="32"/>
                </a:lnTo>
                <a:lnTo>
                  <a:pt x="126" y="46"/>
                </a:lnTo>
                <a:lnTo>
                  <a:pt x="124" y="50"/>
                </a:lnTo>
                <a:lnTo>
                  <a:pt x="120" y="52"/>
                </a:lnTo>
                <a:lnTo>
                  <a:pt x="118" y="52"/>
                </a:lnTo>
                <a:lnTo>
                  <a:pt x="116" y="48"/>
                </a:lnTo>
                <a:lnTo>
                  <a:pt x="108" y="42"/>
                </a:lnTo>
                <a:lnTo>
                  <a:pt x="102" y="40"/>
                </a:lnTo>
                <a:lnTo>
                  <a:pt x="96" y="38"/>
                </a:lnTo>
                <a:lnTo>
                  <a:pt x="88" y="40"/>
                </a:lnTo>
                <a:lnTo>
                  <a:pt x="76" y="46"/>
                </a:lnTo>
                <a:lnTo>
                  <a:pt x="62" y="50"/>
                </a:lnTo>
                <a:lnTo>
                  <a:pt x="32" y="50"/>
                </a:lnTo>
                <a:lnTo>
                  <a:pt x="26" y="44"/>
                </a:lnTo>
                <a:lnTo>
                  <a:pt x="22" y="38"/>
                </a:lnTo>
                <a:lnTo>
                  <a:pt x="20" y="32"/>
                </a:lnTo>
                <a:lnTo>
                  <a:pt x="20" y="22"/>
                </a:lnTo>
                <a:lnTo>
                  <a:pt x="8" y="18"/>
                </a:lnTo>
                <a:lnTo>
                  <a:pt x="4" y="34"/>
                </a:lnTo>
                <a:lnTo>
                  <a:pt x="4" y="36"/>
                </a:lnTo>
                <a:lnTo>
                  <a:pt x="2" y="36"/>
                </a:lnTo>
                <a:lnTo>
                  <a:pt x="0" y="40"/>
                </a:lnTo>
                <a:lnTo>
                  <a:pt x="8" y="42"/>
                </a:lnTo>
                <a:lnTo>
                  <a:pt x="10" y="42"/>
                </a:lnTo>
                <a:lnTo>
                  <a:pt x="28" y="66"/>
                </a:lnTo>
                <a:lnTo>
                  <a:pt x="40" y="76"/>
                </a:lnTo>
                <a:lnTo>
                  <a:pt x="68" y="86"/>
                </a:lnTo>
                <a:lnTo>
                  <a:pt x="98" y="96"/>
                </a:lnTo>
                <a:lnTo>
                  <a:pt x="104" y="102"/>
                </a:lnTo>
                <a:lnTo>
                  <a:pt x="112" y="112"/>
                </a:lnTo>
                <a:lnTo>
                  <a:pt x="118" y="128"/>
                </a:lnTo>
                <a:lnTo>
                  <a:pt x="124" y="150"/>
                </a:lnTo>
                <a:lnTo>
                  <a:pt x="140" y="158"/>
                </a:lnTo>
                <a:lnTo>
                  <a:pt x="146" y="162"/>
                </a:lnTo>
                <a:lnTo>
                  <a:pt x="152" y="162"/>
                </a:lnTo>
                <a:lnTo>
                  <a:pt x="180" y="144"/>
                </a:lnTo>
                <a:lnTo>
                  <a:pt x="182" y="142"/>
                </a:lnTo>
                <a:lnTo>
                  <a:pt x="184" y="144"/>
                </a:lnTo>
                <a:lnTo>
                  <a:pt x="198" y="146"/>
                </a:lnTo>
                <a:lnTo>
                  <a:pt x="200" y="146"/>
                </a:lnTo>
                <a:lnTo>
                  <a:pt x="200" y="150"/>
                </a:lnTo>
                <a:lnTo>
                  <a:pt x="198" y="152"/>
                </a:lnTo>
                <a:lnTo>
                  <a:pt x="192" y="174"/>
                </a:lnTo>
                <a:lnTo>
                  <a:pt x="186" y="186"/>
                </a:lnTo>
                <a:lnTo>
                  <a:pt x="168" y="186"/>
                </a:lnTo>
                <a:lnTo>
                  <a:pt x="166" y="194"/>
                </a:lnTo>
                <a:lnTo>
                  <a:pt x="164" y="202"/>
                </a:lnTo>
                <a:lnTo>
                  <a:pt x="152" y="222"/>
                </a:lnTo>
                <a:lnTo>
                  <a:pt x="148" y="228"/>
                </a:lnTo>
                <a:lnTo>
                  <a:pt x="148" y="234"/>
                </a:lnTo>
                <a:lnTo>
                  <a:pt x="166" y="246"/>
                </a:lnTo>
                <a:lnTo>
                  <a:pt x="172" y="252"/>
                </a:lnTo>
                <a:lnTo>
                  <a:pt x="178" y="254"/>
                </a:lnTo>
                <a:lnTo>
                  <a:pt x="182" y="254"/>
                </a:lnTo>
                <a:lnTo>
                  <a:pt x="186" y="266"/>
                </a:lnTo>
                <a:lnTo>
                  <a:pt x="194" y="270"/>
                </a:lnTo>
                <a:lnTo>
                  <a:pt x="200" y="266"/>
                </a:lnTo>
                <a:lnTo>
                  <a:pt x="204" y="262"/>
                </a:lnTo>
                <a:lnTo>
                  <a:pt x="208" y="262"/>
                </a:lnTo>
                <a:lnTo>
                  <a:pt x="214" y="264"/>
                </a:lnTo>
                <a:lnTo>
                  <a:pt x="218" y="266"/>
                </a:lnTo>
                <a:lnTo>
                  <a:pt x="224" y="270"/>
                </a:lnTo>
                <a:lnTo>
                  <a:pt x="230" y="278"/>
                </a:lnTo>
                <a:lnTo>
                  <a:pt x="236" y="286"/>
                </a:lnTo>
                <a:lnTo>
                  <a:pt x="238" y="286"/>
                </a:lnTo>
                <a:lnTo>
                  <a:pt x="242" y="284"/>
                </a:lnTo>
                <a:lnTo>
                  <a:pt x="248" y="284"/>
                </a:lnTo>
                <a:lnTo>
                  <a:pt x="264" y="288"/>
                </a:lnTo>
                <a:lnTo>
                  <a:pt x="284" y="292"/>
                </a:lnTo>
                <a:lnTo>
                  <a:pt x="304" y="286"/>
                </a:lnTo>
                <a:lnTo>
                  <a:pt x="312" y="282"/>
                </a:lnTo>
                <a:lnTo>
                  <a:pt x="318" y="278"/>
                </a:lnTo>
                <a:lnTo>
                  <a:pt x="312" y="272"/>
                </a:lnTo>
                <a:lnTo>
                  <a:pt x="312" y="268"/>
                </a:lnTo>
                <a:lnTo>
                  <a:pt x="316" y="262"/>
                </a:lnTo>
                <a:lnTo>
                  <a:pt x="322" y="256"/>
                </a:lnTo>
                <a:lnTo>
                  <a:pt x="324" y="248"/>
                </a:lnTo>
                <a:lnTo>
                  <a:pt x="324" y="238"/>
                </a:lnTo>
                <a:lnTo>
                  <a:pt x="324" y="232"/>
                </a:lnTo>
                <a:lnTo>
                  <a:pt x="326" y="230"/>
                </a:lnTo>
                <a:lnTo>
                  <a:pt x="330" y="226"/>
                </a:lnTo>
                <a:lnTo>
                  <a:pt x="340" y="222"/>
                </a:lnTo>
                <a:lnTo>
                  <a:pt x="348" y="222"/>
                </a:lnTo>
                <a:lnTo>
                  <a:pt x="356" y="226"/>
                </a:lnTo>
                <a:lnTo>
                  <a:pt x="366" y="230"/>
                </a:lnTo>
                <a:lnTo>
                  <a:pt x="378" y="238"/>
                </a:lnTo>
                <a:lnTo>
                  <a:pt x="372" y="222"/>
                </a:lnTo>
                <a:lnTo>
                  <a:pt x="364" y="210"/>
                </a:lnTo>
                <a:lnTo>
                  <a:pt x="362" y="196"/>
                </a:lnTo>
                <a:lnTo>
                  <a:pt x="348" y="194"/>
                </a:lnTo>
                <a:lnTo>
                  <a:pt x="312" y="172"/>
                </a:lnTo>
                <a:lnTo>
                  <a:pt x="294" y="170"/>
                </a:lnTo>
                <a:lnTo>
                  <a:pt x="294" y="166"/>
                </a:lnTo>
                <a:lnTo>
                  <a:pt x="292" y="146"/>
                </a:lnTo>
                <a:lnTo>
                  <a:pt x="276" y="106"/>
                </a:lnTo>
                <a:lnTo>
                  <a:pt x="270" y="94"/>
                </a:lnTo>
                <a:lnTo>
                  <a:pt x="264" y="8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57" name="河北"/>
          <p:cNvSpPr/>
          <p:nvPr>
            <p:custDataLst>
              <p:tags r:id="rId30"/>
            </p:custDataLst>
          </p:nvPr>
        </p:nvSpPr>
        <p:spPr bwMode="auto">
          <a:xfrm>
            <a:off x="5001260" y="2673985"/>
            <a:ext cx="742315" cy="1059180"/>
          </a:xfrm>
          <a:custGeom>
            <a:avLst/>
            <a:gdLst>
              <a:gd name="T0" fmla="*/ 2147483646 w 352"/>
              <a:gd name="T1" fmla="*/ 2147483646 h 502"/>
              <a:gd name="T2" fmla="*/ 2147483646 w 352"/>
              <a:gd name="T3" fmla="*/ 2147483646 h 502"/>
              <a:gd name="T4" fmla="*/ 2147483646 w 352"/>
              <a:gd name="T5" fmla="*/ 2147483646 h 502"/>
              <a:gd name="T6" fmla="*/ 2147483646 w 352"/>
              <a:gd name="T7" fmla="*/ 2147483646 h 502"/>
              <a:gd name="T8" fmla="*/ 2147483646 w 352"/>
              <a:gd name="T9" fmla="*/ 2147483646 h 502"/>
              <a:gd name="T10" fmla="*/ 2147483646 w 352"/>
              <a:gd name="T11" fmla="*/ 2147483646 h 502"/>
              <a:gd name="T12" fmla="*/ 2147483646 w 352"/>
              <a:gd name="T13" fmla="*/ 2147483646 h 502"/>
              <a:gd name="T14" fmla="*/ 2147483646 w 352"/>
              <a:gd name="T15" fmla="*/ 2147483646 h 502"/>
              <a:gd name="T16" fmla="*/ 2147483646 w 352"/>
              <a:gd name="T17" fmla="*/ 2147483646 h 502"/>
              <a:gd name="T18" fmla="*/ 2147483646 w 352"/>
              <a:gd name="T19" fmla="*/ 2147483646 h 502"/>
              <a:gd name="T20" fmla="*/ 2147483646 w 352"/>
              <a:gd name="T21" fmla="*/ 2147483646 h 502"/>
              <a:gd name="T22" fmla="*/ 2147483646 w 352"/>
              <a:gd name="T23" fmla="*/ 2147483646 h 502"/>
              <a:gd name="T24" fmla="*/ 2147483646 w 352"/>
              <a:gd name="T25" fmla="*/ 2147483646 h 502"/>
              <a:gd name="T26" fmla="*/ 2147483646 w 352"/>
              <a:gd name="T27" fmla="*/ 2147483646 h 502"/>
              <a:gd name="T28" fmla="*/ 2147483646 w 352"/>
              <a:gd name="T29" fmla="*/ 2147483646 h 502"/>
              <a:gd name="T30" fmla="*/ 2147483646 w 352"/>
              <a:gd name="T31" fmla="*/ 2147483646 h 502"/>
              <a:gd name="T32" fmla="*/ 2147483646 w 352"/>
              <a:gd name="T33" fmla="*/ 2147483646 h 502"/>
              <a:gd name="T34" fmla="*/ 2147483646 w 352"/>
              <a:gd name="T35" fmla="*/ 2147483646 h 502"/>
              <a:gd name="T36" fmla="*/ 2147483646 w 352"/>
              <a:gd name="T37" fmla="*/ 2147483646 h 502"/>
              <a:gd name="T38" fmla="*/ 2147483646 w 352"/>
              <a:gd name="T39" fmla="*/ 2147483646 h 502"/>
              <a:gd name="T40" fmla="*/ 2147483646 w 352"/>
              <a:gd name="T41" fmla="*/ 2147483646 h 502"/>
              <a:gd name="T42" fmla="*/ 2147483646 w 352"/>
              <a:gd name="T43" fmla="*/ 2147483646 h 502"/>
              <a:gd name="T44" fmla="*/ 2147483646 w 352"/>
              <a:gd name="T45" fmla="*/ 2147483646 h 502"/>
              <a:gd name="T46" fmla="*/ 2147483646 w 352"/>
              <a:gd name="T47" fmla="*/ 2147483646 h 502"/>
              <a:gd name="T48" fmla="*/ 2147483646 w 352"/>
              <a:gd name="T49" fmla="*/ 2147483646 h 502"/>
              <a:gd name="T50" fmla="*/ 2147483646 w 352"/>
              <a:gd name="T51" fmla="*/ 2147483646 h 502"/>
              <a:gd name="T52" fmla="*/ 2147483646 w 352"/>
              <a:gd name="T53" fmla="*/ 2147483646 h 502"/>
              <a:gd name="T54" fmla="*/ 2147483646 w 352"/>
              <a:gd name="T55" fmla="*/ 2147483646 h 502"/>
              <a:gd name="T56" fmla="*/ 2147483646 w 352"/>
              <a:gd name="T57" fmla="*/ 2147483646 h 502"/>
              <a:gd name="T58" fmla="*/ 2147483646 w 352"/>
              <a:gd name="T59" fmla="*/ 2147483646 h 502"/>
              <a:gd name="T60" fmla="*/ 2147483646 w 352"/>
              <a:gd name="T61" fmla="*/ 2147483646 h 502"/>
              <a:gd name="T62" fmla="*/ 2147483646 w 352"/>
              <a:gd name="T63" fmla="*/ 2147483646 h 502"/>
              <a:gd name="T64" fmla="*/ 2147483646 w 352"/>
              <a:gd name="T65" fmla="*/ 2147483646 h 502"/>
              <a:gd name="T66" fmla="*/ 2147483646 w 352"/>
              <a:gd name="T67" fmla="*/ 2147483646 h 502"/>
              <a:gd name="T68" fmla="*/ 2147483646 w 352"/>
              <a:gd name="T69" fmla="*/ 2147483646 h 502"/>
              <a:gd name="T70" fmla="*/ 2147483646 w 352"/>
              <a:gd name="T71" fmla="*/ 2147483646 h 502"/>
              <a:gd name="T72" fmla="*/ 2147483646 w 352"/>
              <a:gd name="T73" fmla="*/ 2147483646 h 502"/>
              <a:gd name="T74" fmla="*/ 2147483646 w 352"/>
              <a:gd name="T75" fmla="*/ 2147483646 h 502"/>
              <a:gd name="T76" fmla="*/ 2147483646 w 352"/>
              <a:gd name="T77" fmla="*/ 2147483646 h 502"/>
              <a:gd name="T78" fmla="*/ 2147483646 w 352"/>
              <a:gd name="T79" fmla="*/ 2147483646 h 502"/>
              <a:gd name="T80" fmla="*/ 2147483646 w 352"/>
              <a:gd name="T81" fmla="*/ 2147483646 h 502"/>
              <a:gd name="T82" fmla="*/ 2147483646 w 352"/>
              <a:gd name="T83" fmla="*/ 2147483646 h 502"/>
              <a:gd name="T84" fmla="*/ 2147483646 w 352"/>
              <a:gd name="T85" fmla="*/ 2147483646 h 502"/>
              <a:gd name="T86" fmla="*/ 2147483646 w 352"/>
              <a:gd name="T87" fmla="*/ 2147483646 h 502"/>
              <a:gd name="T88" fmla="*/ 2147483646 w 352"/>
              <a:gd name="T89" fmla="*/ 2147483646 h 502"/>
              <a:gd name="T90" fmla="*/ 2147483646 w 352"/>
              <a:gd name="T91" fmla="*/ 2147483646 h 502"/>
              <a:gd name="T92" fmla="*/ 2147483646 w 352"/>
              <a:gd name="T93" fmla="*/ 2147483646 h 502"/>
              <a:gd name="T94" fmla="*/ 2147483646 w 352"/>
              <a:gd name="T95" fmla="*/ 2147483646 h 502"/>
              <a:gd name="T96" fmla="*/ 2147483646 w 352"/>
              <a:gd name="T97" fmla="*/ 2147483646 h 502"/>
              <a:gd name="T98" fmla="*/ 2147483646 w 352"/>
              <a:gd name="T99" fmla="*/ 2147483646 h 502"/>
              <a:gd name="T100" fmla="*/ 2147483646 w 352"/>
              <a:gd name="T101" fmla="*/ 2147483646 h 502"/>
              <a:gd name="T102" fmla="*/ 2147483646 w 352"/>
              <a:gd name="T103" fmla="*/ 2147483646 h 502"/>
              <a:gd name="T104" fmla="*/ 2147483646 w 352"/>
              <a:gd name="T105" fmla="*/ 2147483646 h 502"/>
              <a:gd name="T106" fmla="*/ 2147483646 w 352"/>
              <a:gd name="T107" fmla="*/ 2147483646 h 502"/>
              <a:gd name="T108" fmla="*/ 2147483646 w 352"/>
              <a:gd name="T109" fmla="*/ 2147483646 h 50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52" h="502">
                <a:moveTo>
                  <a:pt x="324" y="152"/>
                </a:moveTo>
                <a:lnTo>
                  <a:pt x="318" y="148"/>
                </a:lnTo>
                <a:lnTo>
                  <a:pt x="316" y="148"/>
                </a:lnTo>
                <a:lnTo>
                  <a:pt x="312" y="144"/>
                </a:lnTo>
                <a:lnTo>
                  <a:pt x="290" y="136"/>
                </a:lnTo>
                <a:lnTo>
                  <a:pt x="284" y="136"/>
                </a:lnTo>
                <a:lnTo>
                  <a:pt x="280" y="138"/>
                </a:lnTo>
                <a:lnTo>
                  <a:pt x="270" y="122"/>
                </a:lnTo>
                <a:lnTo>
                  <a:pt x="272" y="120"/>
                </a:lnTo>
                <a:lnTo>
                  <a:pt x="278" y="112"/>
                </a:lnTo>
                <a:lnTo>
                  <a:pt x="278" y="104"/>
                </a:lnTo>
                <a:lnTo>
                  <a:pt x="278" y="102"/>
                </a:lnTo>
                <a:lnTo>
                  <a:pt x="282" y="96"/>
                </a:lnTo>
                <a:lnTo>
                  <a:pt x="280" y="94"/>
                </a:lnTo>
                <a:lnTo>
                  <a:pt x="268" y="92"/>
                </a:lnTo>
                <a:lnTo>
                  <a:pt x="246" y="88"/>
                </a:lnTo>
                <a:lnTo>
                  <a:pt x="234" y="76"/>
                </a:lnTo>
                <a:lnTo>
                  <a:pt x="230" y="68"/>
                </a:lnTo>
                <a:lnTo>
                  <a:pt x="228" y="64"/>
                </a:lnTo>
                <a:lnTo>
                  <a:pt x="234" y="48"/>
                </a:lnTo>
                <a:lnTo>
                  <a:pt x="234" y="36"/>
                </a:lnTo>
                <a:lnTo>
                  <a:pt x="234" y="32"/>
                </a:lnTo>
                <a:lnTo>
                  <a:pt x="228" y="40"/>
                </a:lnTo>
                <a:lnTo>
                  <a:pt x="226" y="40"/>
                </a:lnTo>
                <a:lnTo>
                  <a:pt x="226" y="42"/>
                </a:lnTo>
                <a:lnTo>
                  <a:pt x="224" y="40"/>
                </a:lnTo>
                <a:lnTo>
                  <a:pt x="222" y="40"/>
                </a:lnTo>
                <a:lnTo>
                  <a:pt x="210" y="30"/>
                </a:lnTo>
                <a:lnTo>
                  <a:pt x="208" y="28"/>
                </a:lnTo>
                <a:lnTo>
                  <a:pt x="208" y="26"/>
                </a:lnTo>
                <a:lnTo>
                  <a:pt x="206" y="8"/>
                </a:lnTo>
                <a:lnTo>
                  <a:pt x="200" y="0"/>
                </a:lnTo>
                <a:lnTo>
                  <a:pt x="188" y="0"/>
                </a:lnTo>
                <a:lnTo>
                  <a:pt x="180" y="14"/>
                </a:lnTo>
                <a:lnTo>
                  <a:pt x="180" y="16"/>
                </a:lnTo>
                <a:lnTo>
                  <a:pt x="178" y="16"/>
                </a:lnTo>
                <a:lnTo>
                  <a:pt x="160" y="12"/>
                </a:lnTo>
                <a:lnTo>
                  <a:pt x="156" y="30"/>
                </a:lnTo>
                <a:lnTo>
                  <a:pt x="156" y="48"/>
                </a:lnTo>
                <a:lnTo>
                  <a:pt x="146" y="64"/>
                </a:lnTo>
                <a:lnTo>
                  <a:pt x="146" y="66"/>
                </a:lnTo>
                <a:lnTo>
                  <a:pt x="144" y="66"/>
                </a:lnTo>
                <a:lnTo>
                  <a:pt x="142" y="66"/>
                </a:lnTo>
                <a:lnTo>
                  <a:pt x="130" y="68"/>
                </a:lnTo>
                <a:lnTo>
                  <a:pt x="118" y="76"/>
                </a:lnTo>
                <a:lnTo>
                  <a:pt x="118" y="78"/>
                </a:lnTo>
                <a:lnTo>
                  <a:pt x="116" y="78"/>
                </a:lnTo>
                <a:lnTo>
                  <a:pt x="114" y="78"/>
                </a:lnTo>
                <a:lnTo>
                  <a:pt x="92" y="70"/>
                </a:lnTo>
                <a:lnTo>
                  <a:pt x="90" y="78"/>
                </a:lnTo>
                <a:lnTo>
                  <a:pt x="90" y="80"/>
                </a:lnTo>
                <a:lnTo>
                  <a:pt x="80" y="96"/>
                </a:lnTo>
                <a:lnTo>
                  <a:pt x="76" y="100"/>
                </a:lnTo>
                <a:lnTo>
                  <a:pt x="74" y="100"/>
                </a:lnTo>
                <a:lnTo>
                  <a:pt x="64" y="100"/>
                </a:lnTo>
                <a:lnTo>
                  <a:pt x="50" y="94"/>
                </a:lnTo>
                <a:lnTo>
                  <a:pt x="48" y="92"/>
                </a:lnTo>
                <a:lnTo>
                  <a:pt x="48" y="90"/>
                </a:lnTo>
                <a:lnTo>
                  <a:pt x="46" y="72"/>
                </a:lnTo>
                <a:lnTo>
                  <a:pt x="42" y="56"/>
                </a:lnTo>
                <a:lnTo>
                  <a:pt x="38" y="52"/>
                </a:lnTo>
                <a:lnTo>
                  <a:pt x="34" y="64"/>
                </a:lnTo>
                <a:lnTo>
                  <a:pt x="24" y="76"/>
                </a:lnTo>
                <a:lnTo>
                  <a:pt x="16" y="96"/>
                </a:lnTo>
                <a:lnTo>
                  <a:pt x="14" y="96"/>
                </a:lnTo>
                <a:lnTo>
                  <a:pt x="8" y="108"/>
                </a:lnTo>
                <a:lnTo>
                  <a:pt x="6" y="114"/>
                </a:lnTo>
                <a:lnTo>
                  <a:pt x="0" y="122"/>
                </a:lnTo>
                <a:lnTo>
                  <a:pt x="6" y="140"/>
                </a:lnTo>
                <a:lnTo>
                  <a:pt x="30" y="168"/>
                </a:lnTo>
                <a:lnTo>
                  <a:pt x="38" y="184"/>
                </a:lnTo>
                <a:lnTo>
                  <a:pt x="38" y="186"/>
                </a:lnTo>
                <a:lnTo>
                  <a:pt x="36" y="188"/>
                </a:lnTo>
                <a:lnTo>
                  <a:pt x="30" y="196"/>
                </a:lnTo>
                <a:lnTo>
                  <a:pt x="28" y="196"/>
                </a:lnTo>
                <a:lnTo>
                  <a:pt x="12" y="200"/>
                </a:lnTo>
                <a:lnTo>
                  <a:pt x="14" y="212"/>
                </a:lnTo>
                <a:lnTo>
                  <a:pt x="26" y="220"/>
                </a:lnTo>
                <a:lnTo>
                  <a:pt x="42" y="224"/>
                </a:lnTo>
                <a:lnTo>
                  <a:pt x="48" y="240"/>
                </a:lnTo>
                <a:lnTo>
                  <a:pt x="44" y="268"/>
                </a:lnTo>
                <a:lnTo>
                  <a:pt x="38" y="280"/>
                </a:lnTo>
                <a:lnTo>
                  <a:pt x="38" y="284"/>
                </a:lnTo>
                <a:lnTo>
                  <a:pt x="36" y="284"/>
                </a:lnTo>
                <a:lnTo>
                  <a:pt x="16" y="286"/>
                </a:lnTo>
                <a:lnTo>
                  <a:pt x="16" y="294"/>
                </a:lnTo>
                <a:lnTo>
                  <a:pt x="10" y="312"/>
                </a:lnTo>
                <a:lnTo>
                  <a:pt x="8" y="332"/>
                </a:lnTo>
                <a:lnTo>
                  <a:pt x="12" y="344"/>
                </a:lnTo>
                <a:lnTo>
                  <a:pt x="36" y="358"/>
                </a:lnTo>
                <a:lnTo>
                  <a:pt x="38" y="360"/>
                </a:lnTo>
                <a:lnTo>
                  <a:pt x="48" y="376"/>
                </a:lnTo>
                <a:lnTo>
                  <a:pt x="48" y="378"/>
                </a:lnTo>
                <a:lnTo>
                  <a:pt x="48" y="380"/>
                </a:lnTo>
                <a:lnTo>
                  <a:pt x="34" y="408"/>
                </a:lnTo>
                <a:lnTo>
                  <a:pt x="32" y="416"/>
                </a:lnTo>
                <a:lnTo>
                  <a:pt x="24" y="434"/>
                </a:lnTo>
                <a:lnTo>
                  <a:pt x="20" y="448"/>
                </a:lnTo>
                <a:lnTo>
                  <a:pt x="20" y="450"/>
                </a:lnTo>
                <a:lnTo>
                  <a:pt x="14" y="456"/>
                </a:lnTo>
                <a:lnTo>
                  <a:pt x="12" y="462"/>
                </a:lnTo>
                <a:lnTo>
                  <a:pt x="12" y="464"/>
                </a:lnTo>
                <a:lnTo>
                  <a:pt x="12" y="466"/>
                </a:lnTo>
                <a:lnTo>
                  <a:pt x="14" y="468"/>
                </a:lnTo>
                <a:lnTo>
                  <a:pt x="22" y="476"/>
                </a:lnTo>
                <a:lnTo>
                  <a:pt x="26" y="482"/>
                </a:lnTo>
                <a:lnTo>
                  <a:pt x="28" y="484"/>
                </a:lnTo>
                <a:lnTo>
                  <a:pt x="28" y="488"/>
                </a:lnTo>
                <a:lnTo>
                  <a:pt x="30" y="492"/>
                </a:lnTo>
                <a:lnTo>
                  <a:pt x="36" y="496"/>
                </a:lnTo>
                <a:lnTo>
                  <a:pt x="66" y="502"/>
                </a:lnTo>
                <a:lnTo>
                  <a:pt x="80" y="500"/>
                </a:lnTo>
                <a:lnTo>
                  <a:pt x="94" y="496"/>
                </a:lnTo>
                <a:lnTo>
                  <a:pt x="108" y="492"/>
                </a:lnTo>
                <a:lnTo>
                  <a:pt x="122" y="492"/>
                </a:lnTo>
                <a:lnTo>
                  <a:pt x="122" y="486"/>
                </a:lnTo>
                <a:lnTo>
                  <a:pt x="114" y="464"/>
                </a:lnTo>
                <a:lnTo>
                  <a:pt x="112" y="464"/>
                </a:lnTo>
                <a:lnTo>
                  <a:pt x="114" y="464"/>
                </a:lnTo>
                <a:lnTo>
                  <a:pt x="158" y="400"/>
                </a:lnTo>
                <a:lnTo>
                  <a:pt x="208" y="352"/>
                </a:lnTo>
                <a:lnTo>
                  <a:pt x="224" y="348"/>
                </a:lnTo>
                <a:lnTo>
                  <a:pt x="232" y="338"/>
                </a:lnTo>
                <a:lnTo>
                  <a:pt x="240" y="332"/>
                </a:lnTo>
                <a:lnTo>
                  <a:pt x="250" y="328"/>
                </a:lnTo>
                <a:lnTo>
                  <a:pt x="246" y="324"/>
                </a:lnTo>
                <a:lnTo>
                  <a:pt x="234" y="312"/>
                </a:lnTo>
                <a:lnTo>
                  <a:pt x="226" y="302"/>
                </a:lnTo>
                <a:lnTo>
                  <a:pt x="226" y="300"/>
                </a:lnTo>
                <a:lnTo>
                  <a:pt x="230" y="294"/>
                </a:lnTo>
                <a:lnTo>
                  <a:pt x="218" y="296"/>
                </a:lnTo>
                <a:lnTo>
                  <a:pt x="196" y="292"/>
                </a:lnTo>
                <a:lnTo>
                  <a:pt x="186" y="284"/>
                </a:lnTo>
                <a:lnTo>
                  <a:pt x="182" y="280"/>
                </a:lnTo>
                <a:lnTo>
                  <a:pt x="180" y="276"/>
                </a:lnTo>
                <a:lnTo>
                  <a:pt x="176" y="256"/>
                </a:lnTo>
                <a:lnTo>
                  <a:pt x="174" y="238"/>
                </a:lnTo>
                <a:lnTo>
                  <a:pt x="170" y="242"/>
                </a:lnTo>
                <a:lnTo>
                  <a:pt x="164" y="244"/>
                </a:lnTo>
                <a:lnTo>
                  <a:pt x="146" y="240"/>
                </a:lnTo>
                <a:lnTo>
                  <a:pt x="136" y="232"/>
                </a:lnTo>
                <a:lnTo>
                  <a:pt x="122" y="228"/>
                </a:lnTo>
                <a:lnTo>
                  <a:pt x="116" y="228"/>
                </a:lnTo>
                <a:lnTo>
                  <a:pt x="110" y="226"/>
                </a:lnTo>
                <a:lnTo>
                  <a:pt x="104" y="224"/>
                </a:lnTo>
                <a:lnTo>
                  <a:pt x="98" y="218"/>
                </a:lnTo>
                <a:lnTo>
                  <a:pt x="96" y="214"/>
                </a:lnTo>
                <a:lnTo>
                  <a:pt x="96" y="210"/>
                </a:lnTo>
                <a:lnTo>
                  <a:pt x="96" y="206"/>
                </a:lnTo>
                <a:lnTo>
                  <a:pt x="98" y="202"/>
                </a:lnTo>
                <a:lnTo>
                  <a:pt x="102" y="200"/>
                </a:lnTo>
                <a:lnTo>
                  <a:pt x="110" y="192"/>
                </a:lnTo>
                <a:lnTo>
                  <a:pt x="118" y="180"/>
                </a:lnTo>
                <a:lnTo>
                  <a:pt x="116" y="176"/>
                </a:lnTo>
                <a:lnTo>
                  <a:pt x="114" y="170"/>
                </a:lnTo>
                <a:lnTo>
                  <a:pt x="112" y="164"/>
                </a:lnTo>
                <a:lnTo>
                  <a:pt x="114" y="160"/>
                </a:lnTo>
                <a:lnTo>
                  <a:pt x="114" y="158"/>
                </a:lnTo>
                <a:lnTo>
                  <a:pt x="116" y="156"/>
                </a:lnTo>
                <a:lnTo>
                  <a:pt x="120" y="152"/>
                </a:lnTo>
                <a:lnTo>
                  <a:pt x="134" y="148"/>
                </a:lnTo>
                <a:lnTo>
                  <a:pt x="136" y="142"/>
                </a:lnTo>
                <a:lnTo>
                  <a:pt x="138" y="140"/>
                </a:lnTo>
                <a:lnTo>
                  <a:pt x="150" y="140"/>
                </a:lnTo>
                <a:lnTo>
                  <a:pt x="148" y="140"/>
                </a:lnTo>
                <a:lnTo>
                  <a:pt x="142" y="136"/>
                </a:lnTo>
                <a:lnTo>
                  <a:pt x="140" y="132"/>
                </a:lnTo>
                <a:lnTo>
                  <a:pt x="140" y="128"/>
                </a:lnTo>
                <a:lnTo>
                  <a:pt x="142" y="122"/>
                </a:lnTo>
                <a:lnTo>
                  <a:pt x="148" y="118"/>
                </a:lnTo>
                <a:lnTo>
                  <a:pt x="154" y="116"/>
                </a:lnTo>
                <a:lnTo>
                  <a:pt x="160" y="116"/>
                </a:lnTo>
                <a:lnTo>
                  <a:pt x="166" y="118"/>
                </a:lnTo>
                <a:lnTo>
                  <a:pt x="172" y="120"/>
                </a:lnTo>
                <a:lnTo>
                  <a:pt x="190" y="134"/>
                </a:lnTo>
                <a:lnTo>
                  <a:pt x="208" y="134"/>
                </a:lnTo>
                <a:lnTo>
                  <a:pt x="214" y="138"/>
                </a:lnTo>
                <a:lnTo>
                  <a:pt x="214" y="144"/>
                </a:lnTo>
                <a:lnTo>
                  <a:pt x="214" y="150"/>
                </a:lnTo>
                <a:lnTo>
                  <a:pt x="210" y="152"/>
                </a:lnTo>
                <a:lnTo>
                  <a:pt x="206" y="152"/>
                </a:lnTo>
                <a:lnTo>
                  <a:pt x="204" y="154"/>
                </a:lnTo>
                <a:lnTo>
                  <a:pt x="202" y="160"/>
                </a:lnTo>
                <a:lnTo>
                  <a:pt x="210" y="180"/>
                </a:lnTo>
                <a:lnTo>
                  <a:pt x="218" y="170"/>
                </a:lnTo>
                <a:lnTo>
                  <a:pt x="226" y="168"/>
                </a:lnTo>
                <a:lnTo>
                  <a:pt x="230" y="168"/>
                </a:lnTo>
                <a:lnTo>
                  <a:pt x="234" y="172"/>
                </a:lnTo>
                <a:lnTo>
                  <a:pt x="236" y="180"/>
                </a:lnTo>
                <a:lnTo>
                  <a:pt x="240" y="190"/>
                </a:lnTo>
                <a:lnTo>
                  <a:pt x="242" y="202"/>
                </a:lnTo>
                <a:lnTo>
                  <a:pt x="246" y="210"/>
                </a:lnTo>
                <a:lnTo>
                  <a:pt x="252" y="220"/>
                </a:lnTo>
                <a:lnTo>
                  <a:pt x="264" y="236"/>
                </a:lnTo>
                <a:lnTo>
                  <a:pt x="268" y="248"/>
                </a:lnTo>
                <a:lnTo>
                  <a:pt x="300" y="244"/>
                </a:lnTo>
                <a:lnTo>
                  <a:pt x="314" y="236"/>
                </a:lnTo>
                <a:lnTo>
                  <a:pt x="326" y="220"/>
                </a:lnTo>
                <a:lnTo>
                  <a:pt x="332" y="204"/>
                </a:lnTo>
                <a:lnTo>
                  <a:pt x="336" y="188"/>
                </a:lnTo>
                <a:lnTo>
                  <a:pt x="336" y="186"/>
                </a:lnTo>
                <a:lnTo>
                  <a:pt x="336" y="184"/>
                </a:lnTo>
                <a:lnTo>
                  <a:pt x="338" y="184"/>
                </a:lnTo>
                <a:lnTo>
                  <a:pt x="350" y="176"/>
                </a:lnTo>
                <a:lnTo>
                  <a:pt x="352" y="176"/>
                </a:lnTo>
                <a:lnTo>
                  <a:pt x="350" y="174"/>
                </a:lnTo>
                <a:lnTo>
                  <a:pt x="330" y="168"/>
                </a:lnTo>
                <a:lnTo>
                  <a:pt x="326" y="156"/>
                </a:lnTo>
                <a:lnTo>
                  <a:pt x="324" y="15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58" name="河南"/>
          <p:cNvSpPr/>
          <p:nvPr>
            <p:custDataLst>
              <p:tags r:id="rId31"/>
            </p:custDataLst>
          </p:nvPr>
        </p:nvSpPr>
        <p:spPr bwMode="auto">
          <a:xfrm>
            <a:off x="4662170" y="3690620"/>
            <a:ext cx="780415" cy="773430"/>
          </a:xfrm>
          <a:custGeom>
            <a:avLst/>
            <a:gdLst>
              <a:gd name="T0" fmla="*/ 2147483646 w 370"/>
              <a:gd name="T1" fmla="*/ 2147483646 h 366"/>
              <a:gd name="T2" fmla="*/ 0 w 370"/>
              <a:gd name="T3" fmla="*/ 2147483646 h 366"/>
              <a:gd name="T4" fmla="*/ 2147483646 w 370"/>
              <a:gd name="T5" fmla="*/ 2147483646 h 366"/>
              <a:gd name="T6" fmla="*/ 2147483646 w 370"/>
              <a:gd name="T7" fmla="*/ 2147483646 h 366"/>
              <a:gd name="T8" fmla="*/ 2147483646 w 370"/>
              <a:gd name="T9" fmla="*/ 2147483646 h 366"/>
              <a:gd name="T10" fmla="*/ 2147483646 w 370"/>
              <a:gd name="T11" fmla="*/ 2147483646 h 366"/>
              <a:gd name="T12" fmla="*/ 2147483646 w 370"/>
              <a:gd name="T13" fmla="*/ 2147483646 h 366"/>
              <a:gd name="T14" fmla="*/ 2147483646 w 370"/>
              <a:gd name="T15" fmla="*/ 2147483646 h 366"/>
              <a:gd name="T16" fmla="*/ 2147483646 w 370"/>
              <a:gd name="T17" fmla="*/ 2147483646 h 366"/>
              <a:gd name="T18" fmla="*/ 2147483646 w 370"/>
              <a:gd name="T19" fmla="*/ 2147483646 h 366"/>
              <a:gd name="T20" fmla="*/ 2147483646 w 370"/>
              <a:gd name="T21" fmla="*/ 2147483646 h 366"/>
              <a:gd name="T22" fmla="*/ 2147483646 w 370"/>
              <a:gd name="T23" fmla="*/ 2147483646 h 366"/>
              <a:gd name="T24" fmla="*/ 2147483646 w 370"/>
              <a:gd name="T25" fmla="*/ 2147483646 h 366"/>
              <a:gd name="T26" fmla="*/ 2147483646 w 370"/>
              <a:gd name="T27" fmla="*/ 2147483646 h 366"/>
              <a:gd name="T28" fmla="*/ 2147483646 w 370"/>
              <a:gd name="T29" fmla="*/ 2147483646 h 366"/>
              <a:gd name="T30" fmla="*/ 2147483646 w 370"/>
              <a:gd name="T31" fmla="*/ 2147483646 h 366"/>
              <a:gd name="T32" fmla="*/ 2147483646 w 370"/>
              <a:gd name="T33" fmla="*/ 2147483646 h 366"/>
              <a:gd name="T34" fmla="*/ 2147483646 w 370"/>
              <a:gd name="T35" fmla="*/ 2147483646 h 366"/>
              <a:gd name="T36" fmla="*/ 2147483646 w 370"/>
              <a:gd name="T37" fmla="*/ 2147483646 h 366"/>
              <a:gd name="T38" fmla="*/ 2147483646 w 370"/>
              <a:gd name="T39" fmla="*/ 2147483646 h 366"/>
              <a:gd name="T40" fmla="*/ 2147483646 w 370"/>
              <a:gd name="T41" fmla="*/ 2147483646 h 366"/>
              <a:gd name="T42" fmla="*/ 2147483646 w 370"/>
              <a:gd name="T43" fmla="*/ 2147483646 h 366"/>
              <a:gd name="T44" fmla="*/ 2147483646 w 370"/>
              <a:gd name="T45" fmla="*/ 2147483646 h 366"/>
              <a:gd name="T46" fmla="*/ 2147483646 w 370"/>
              <a:gd name="T47" fmla="*/ 2147483646 h 366"/>
              <a:gd name="T48" fmla="*/ 2147483646 w 370"/>
              <a:gd name="T49" fmla="*/ 2147483646 h 366"/>
              <a:gd name="T50" fmla="*/ 2147483646 w 370"/>
              <a:gd name="T51" fmla="*/ 2147483646 h 366"/>
              <a:gd name="T52" fmla="*/ 2147483646 w 370"/>
              <a:gd name="T53" fmla="*/ 2147483646 h 366"/>
              <a:gd name="T54" fmla="*/ 2147483646 w 370"/>
              <a:gd name="T55" fmla="*/ 2147483646 h 366"/>
              <a:gd name="T56" fmla="*/ 2147483646 w 370"/>
              <a:gd name="T57" fmla="*/ 2147483646 h 366"/>
              <a:gd name="T58" fmla="*/ 2147483646 w 370"/>
              <a:gd name="T59" fmla="*/ 2147483646 h 366"/>
              <a:gd name="T60" fmla="*/ 2147483646 w 370"/>
              <a:gd name="T61" fmla="*/ 2147483646 h 366"/>
              <a:gd name="T62" fmla="*/ 2147483646 w 370"/>
              <a:gd name="T63" fmla="*/ 2147483646 h 366"/>
              <a:gd name="T64" fmla="*/ 2147483646 w 370"/>
              <a:gd name="T65" fmla="*/ 2147483646 h 366"/>
              <a:gd name="T66" fmla="*/ 2147483646 w 370"/>
              <a:gd name="T67" fmla="*/ 2147483646 h 366"/>
              <a:gd name="T68" fmla="*/ 2147483646 w 370"/>
              <a:gd name="T69" fmla="*/ 2147483646 h 366"/>
              <a:gd name="T70" fmla="*/ 2147483646 w 370"/>
              <a:gd name="T71" fmla="*/ 2147483646 h 366"/>
              <a:gd name="T72" fmla="*/ 2147483646 w 370"/>
              <a:gd name="T73" fmla="*/ 2147483646 h 366"/>
              <a:gd name="T74" fmla="*/ 2147483646 w 370"/>
              <a:gd name="T75" fmla="*/ 2147483646 h 366"/>
              <a:gd name="T76" fmla="*/ 2147483646 w 370"/>
              <a:gd name="T77" fmla="*/ 2147483646 h 366"/>
              <a:gd name="T78" fmla="*/ 2147483646 w 370"/>
              <a:gd name="T79" fmla="*/ 2147483646 h 366"/>
              <a:gd name="T80" fmla="*/ 2147483646 w 370"/>
              <a:gd name="T81" fmla="*/ 2147483646 h 366"/>
              <a:gd name="T82" fmla="*/ 2147483646 w 370"/>
              <a:gd name="T83" fmla="*/ 2147483646 h 366"/>
              <a:gd name="T84" fmla="*/ 2147483646 w 370"/>
              <a:gd name="T85" fmla="*/ 2147483646 h 366"/>
              <a:gd name="T86" fmla="*/ 2147483646 w 370"/>
              <a:gd name="T87" fmla="*/ 2147483646 h 366"/>
              <a:gd name="T88" fmla="*/ 2147483646 w 370"/>
              <a:gd name="T89" fmla="*/ 2147483646 h 366"/>
              <a:gd name="T90" fmla="*/ 2147483646 w 370"/>
              <a:gd name="T91" fmla="*/ 2147483646 h 366"/>
              <a:gd name="T92" fmla="*/ 2147483646 w 370"/>
              <a:gd name="T93" fmla="*/ 2147483646 h 366"/>
              <a:gd name="T94" fmla="*/ 2147483646 w 370"/>
              <a:gd name="T95" fmla="*/ 0 h 366"/>
              <a:gd name="T96" fmla="*/ 2147483646 w 370"/>
              <a:gd name="T97" fmla="*/ 2147483646 h 366"/>
              <a:gd name="T98" fmla="*/ 2147483646 w 370"/>
              <a:gd name="T99" fmla="*/ 2147483646 h 366"/>
              <a:gd name="T100" fmla="*/ 2147483646 w 370"/>
              <a:gd name="T101" fmla="*/ 2147483646 h 366"/>
              <a:gd name="T102" fmla="*/ 2147483646 w 370"/>
              <a:gd name="T103" fmla="*/ 2147483646 h 366"/>
              <a:gd name="T104" fmla="*/ 2147483646 w 370"/>
              <a:gd name="T105" fmla="*/ 2147483646 h 366"/>
              <a:gd name="T106" fmla="*/ 2147483646 w 370"/>
              <a:gd name="T107" fmla="*/ 2147483646 h 366"/>
              <a:gd name="T108" fmla="*/ 2147483646 w 370"/>
              <a:gd name="T109" fmla="*/ 2147483646 h 36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70" h="366">
                <a:moveTo>
                  <a:pt x="82" y="120"/>
                </a:moveTo>
                <a:lnTo>
                  <a:pt x="80" y="120"/>
                </a:lnTo>
                <a:lnTo>
                  <a:pt x="20" y="146"/>
                </a:lnTo>
                <a:lnTo>
                  <a:pt x="2" y="162"/>
                </a:lnTo>
                <a:lnTo>
                  <a:pt x="0" y="182"/>
                </a:lnTo>
                <a:lnTo>
                  <a:pt x="2" y="196"/>
                </a:lnTo>
                <a:lnTo>
                  <a:pt x="4" y="206"/>
                </a:lnTo>
                <a:lnTo>
                  <a:pt x="10" y="210"/>
                </a:lnTo>
                <a:lnTo>
                  <a:pt x="28" y="222"/>
                </a:lnTo>
                <a:lnTo>
                  <a:pt x="30" y="222"/>
                </a:lnTo>
                <a:lnTo>
                  <a:pt x="34" y="252"/>
                </a:lnTo>
                <a:lnTo>
                  <a:pt x="54" y="276"/>
                </a:lnTo>
                <a:lnTo>
                  <a:pt x="60" y="282"/>
                </a:lnTo>
                <a:lnTo>
                  <a:pt x="66" y="286"/>
                </a:lnTo>
                <a:lnTo>
                  <a:pt x="82" y="290"/>
                </a:lnTo>
                <a:lnTo>
                  <a:pt x="86" y="290"/>
                </a:lnTo>
                <a:lnTo>
                  <a:pt x="92" y="296"/>
                </a:lnTo>
                <a:lnTo>
                  <a:pt x="104" y="300"/>
                </a:lnTo>
                <a:lnTo>
                  <a:pt x="152" y="302"/>
                </a:lnTo>
                <a:lnTo>
                  <a:pt x="194" y="304"/>
                </a:lnTo>
                <a:lnTo>
                  <a:pt x="204" y="306"/>
                </a:lnTo>
                <a:lnTo>
                  <a:pt x="210" y="310"/>
                </a:lnTo>
                <a:lnTo>
                  <a:pt x="214" y="312"/>
                </a:lnTo>
                <a:lnTo>
                  <a:pt x="214" y="318"/>
                </a:lnTo>
                <a:lnTo>
                  <a:pt x="214" y="332"/>
                </a:lnTo>
                <a:lnTo>
                  <a:pt x="214" y="342"/>
                </a:lnTo>
                <a:lnTo>
                  <a:pt x="216" y="346"/>
                </a:lnTo>
                <a:lnTo>
                  <a:pt x="234" y="342"/>
                </a:lnTo>
                <a:lnTo>
                  <a:pt x="242" y="340"/>
                </a:lnTo>
                <a:lnTo>
                  <a:pt x="250" y="338"/>
                </a:lnTo>
                <a:lnTo>
                  <a:pt x="256" y="340"/>
                </a:lnTo>
                <a:lnTo>
                  <a:pt x="258" y="342"/>
                </a:lnTo>
                <a:lnTo>
                  <a:pt x="266" y="350"/>
                </a:lnTo>
                <a:lnTo>
                  <a:pt x="278" y="362"/>
                </a:lnTo>
                <a:lnTo>
                  <a:pt x="280" y="364"/>
                </a:lnTo>
                <a:lnTo>
                  <a:pt x="282" y="366"/>
                </a:lnTo>
                <a:lnTo>
                  <a:pt x="290" y="360"/>
                </a:lnTo>
                <a:lnTo>
                  <a:pt x="298" y="350"/>
                </a:lnTo>
                <a:lnTo>
                  <a:pt x="300" y="348"/>
                </a:lnTo>
                <a:lnTo>
                  <a:pt x="314" y="358"/>
                </a:lnTo>
                <a:lnTo>
                  <a:pt x="324" y="350"/>
                </a:lnTo>
                <a:lnTo>
                  <a:pt x="326" y="342"/>
                </a:lnTo>
                <a:lnTo>
                  <a:pt x="330" y="338"/>
                </a:lnTo>
                <a:lnTo>
                  <a:pt x="334" y="334"/>
                </a:lnTo>
                <a:lnTo>
                  <a:pt x="342" y="332"/>
                </a:lnTo>
                <a:lnTo>
                  <a:pt x="346" y="330"/>
                </a:lnTo>
                <a:lnTo>
                  <a:pt x="344" y="328"/>
                </a:lnTo>
                <a:lnTo>
                  <a:pt x="342" y="326"/>
                </a:lnTo>
                <a:lnTo>
                  <a:pt x="344" y="306"/>
                </a:lnTo>
                <a:lnTo>
                  <a:pt x="338" y="300"/>
                </a:lnTo>
                <a:lnTo>
                  <a:pt x="334" y="296"/>
                </a:lnTo>
                <a:lnTo>
                  <a:pt x="328" y="294"/>
                </a:lnTo>
                <a:lnTo>
                  <a:pt x="320" y="294"/>
                </a:lnTo>
                <a:lnTo>
                  <a:pt x="310" y="296"/>
                </a:lnTo>
                <a:lnTo>
                  <a:pt x="306" y="296"/>
                </a:lnTo>
                <a:lnTo>
                  <a:pt x="302" y="294"/>
                </a:lnTo>
                <a:lnTo>
                  <a:pt x="302" y="290"/>
                </a:lnTo>
                <a:lnTo>
                  <a:pt x="302" y="286"/>
                </a:lnTo>
                <a:lnTo>
                  <a:pt x="292" y="272"/>
                </a:lnTo>
                <a:lnTo>
                  <a:pt x="282" y="262"/>
                </a:lnTo>
                <a:lnTo>
                  <a:pt x="278" y="256"/>
                </a:lnTo>
                <a:lnTo>
                  <a:pt x="274" y="250"/>
                </a:lnTo>
                <a:lnTo>
                  <a:pt x="272" y="244"/>
                </a:lnTo>
                <a:lnTo>
                  <a:pt x="274" y="238"/>
                </a:lnTo>
                <a:lnTo>
                  <a:pt x="274" y="236"/>
                </a:lnTo>
                <a:lnTo>
                  <a:pt x="298" y="240"/>
                </a:lnTo>
                <a:lnTo>
                  <a:pt x="296" y="226"/>
                </a:lnTo>
                <a:lnTo>
                  <a:pt x="296" y="216"/>
                </a:lnTo>
                <a:lnTo>
                  <a:pt x="298" y="212"/>
                </a:lnTo>
                <a:lnTo>
                  <a:pt x="300" y="210"/>
                </a:lnTo>
                <a:lnTo>
                  <a:pt x="304" y="206"/>
                </a:lnTo>
                <a:lnTo>
                  <a:pt x="310" y="204"/>
                </a:lnTo>
                <a:lnTo>
                  <a:pt x="318" y="200"/>
                </a:lnTo>
                <a:lnTo>
                  <a:pt x="318" y="196"/>
                </a:lnTo>
                <a:lnTo>
                  <a:pt x="312" y="178"/>
                </a:lnTo>
                <a:lnTo>
                  <a:pt x="312" y="170"/>
                </a:lnTo>
                <a:lnTo>
                  <a:pt x="312" y="166"/>
                </a:lnTo>
                <a:lnTo>
                  <a:pt x="318" y="162"/>
                </a:lnTo>
                <a:lnTo>
                  <a:pt x="324" y="162"/>
                </a:lnTo>
                <a:lnTo>
                  <a:pt x="338" y="166"/>
                </a:lnTo>
                <a:lnTo>
                  <a:pt x="340" y="166"/>
                </a:lnTo>
                <a:lnTo>
                  <a:pt x="340" y="168"/>
                </a:lnTo>
                <a:lnTo>
                  <a:pt x="356" y="186"/>
                </a:lnTo>
                <a:lnTo>
                  <a:pt x="370" y="162"/>
                </a:lnTo>
                <a:lnTo>
                  <a:pt x="356" y="140"/>
                </a:lnTo>
                <a:lnTo>
                  <a:pt x="348" y="128"/>
                </a:lnTo>
                <a:lnTo>
                  <a:pt x="336" y="136"/>
                </a:lnTo>
                <a:lnTo>
                  <a:pt x="334" y="134"/>
                </a:lnTo>
                <a:lnTo>
                  <a:pt x="302" y="126"/>
                </a:lnTo>
                <a:lnTo>
                  <a:pt x="292" y="122"/>
                </a:lnTo>
                <a:lnTo>
                  <a:pt x="286" y="116"/>
                </a:lnTo>
                <a:lnTo>
                  <a:pt x="280" y="110"/>
                </a:lnTo>
                <a:lnTo>
                  <a:pt x="278" y="106"/>
                </a:lnTo>
                <a:lnTo>
                  <a:pt x="260" y="96"/>
                </a:lnTo>
                <a:lnTo>
                  <a:pt x="260" y="78"/>
                </a:lnTo>
                <a:lnTo>
                  <a:pt x="294" y="58"/>
                </a:lnTo>
                <a:lnTo>
                  <a:pt x="292" y="44"/>
                </a:lnTo>
                <a:lnTo>
                  <a:pt x="286" y="30"/>
                </a:lnTo>
                <a:lnTo>
                  <a:pt x="282" y="18"/>
                </a:lnTo>
                <a:lnTo>
                  <a:pt x="258" y="22"/>
                </a:lnTo>
                <a:lnTo>
                  <a:pt x="242" y="26"/>
                </a:lnTo>
                <a:lnTo>
                  <a:pt x="226" y="28"/>
                </a:lnTo>
                <a:lnTo>
                  <a:pt x="200" y="22"/>
                </a:lnTo>
                <a:lnTo>
                  <a:pt x="200" y="14"/>
                </a:lnTo>
                <a:lnTo>
                  <a:pt x="196" y="14"/>
                </a:lnTo>
                <a:lnTo>
                  <a:pt x="190" y="10"/>
                </a:lnTo>
                <a:lnTo>
                  <a:pt x="188" y="6"/>
                </a:lnTo>
                <a:lnTo>
                  <a:pt x="186" y="2"/>
                </a:lnTo>
                <a:lnTo>
                  <a:pt x="186" y="0"/>
                </a:lnTo>
                <a:lnTo>
                  <a:pt x="184" y="22"/>
                </a:lnTo>
                <a:lnTo>
                  <a:pt x="182" y="28"/>
                </a:lnTo>
                <a:lnTo>
                  <a:pt x="180" y="34"/>
                </a:lnTo>
                <a:lnTo>
                  <a:pt x="182" y="36"/>
                </a:lnTo>
                <a:lnTo>
                  <a:pt x="184" y="40"/>
                </a:lnTo>
                <a:lnTo>
                  <a:pt x="184" y="46"/>
                </a:lnTo>
                <a:lnTo>
                  <a:pt x="182" y="50"/>
                </a:lnTo>
                <a:lnTo>
                  <a:pt x="180" y="54"/>
                </a:lnTo>
                <a:lnTo>
                  <a:pt x="184" y="68"/>
                </a:lnTo>
                <a:lnTo>
                  <a:pt x="182" y="68"/>
                </a:lnTo>
                <a:lnTo>
                  <a:pt x="182" y="70"/>
                </a:lnTo>
                <a:lnTo>
                  <a:pt x="172" y="78"/>
                </a:lnTo>
                <a:lnTo>
                  <a:pt x="172" y="96"/>
                </a:lnTo>
                <a:lnTo>
                  <a:pt x="170" y="98"/>
                </a:lnTo>
                <a:lnTo>
                  <a:pt x="148" y="106"/>
                </a:lnTo>
                <a:lnTo>
                  <a:pt x="132" y="110"/>
                </a:lnTo>
                <a:lnTo>
                  <a:pt x="98" y="106"/>
                </a:lnTo>
                <a:lnTo>
                  <a:pt x="82" y="12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59" name="台湾"/>
          <p:cNvSpPr/>
          <p:nvPr>
            <p:custDataLst>
              <p:tags r:id="rId32"/>
            </p:custDataLst>
          </p:nvPr>
        </p:nvSpPr>
        <p:spPr bwMode="auto">
          <a:xfrm>
            <a:off x="6129020" y="5342255"/>
            <a:ext cx="223520" cy="540385"/>
          </a:xfrm>
          <a:custGeom>
            <a:avLst/>
            <a:gdLst>
              <a:gd name="T0" fmla="*/ 2147483646 w 106"/>
              <a:gd name="T1" fmla="*/ 0 h 256"/>
              <a:gd name="T2" fmla="*/ 2147483646 w 106"/>
              <a:gd name="T3" fmla="*/ 0 h 256"/>
              <a:gd name="T4" fmla="*/ 2147483646 w 106"/>
              <a:gd name="T5" fmla="*/ 2147483646 h 256"/>
              <a:gd name="T6" fmla="*/ 2147483646 w 106"/>
              <a:gd name="T7" fmla="*/ 2147483646 h 256"/>
              <a:gd name="T8" fmla="*/ 2147483646 w 106"/>
              <a:gd name="T9" fmla="*/ 2147483646 h 256"/>
              <a:gd name="T10" fmla="*/ 2147483646 w 106"/>
              <a:gd name="T11" fmla="*/ 2147483646 h 256"/>
              <a:gd name="T12" fmla="*/ 2147483646 w 106"/>
              <a:gd name="T13" fmla="*/ 2147483646 h 256"/>
              <a:gd name="T14" fmla="*/ 2147483646 w 106"/>
              <a:gd name="T15" fmla="*/ 2147483646 h 256"/>
              <a:gd name="T16" fmla="*/ 2147483646 w 106"/>
              <a:gd name="T17" fmla="*/ 2147483646 h 256"/>
              <a:gd name="T18" fmla="*/ 0 w 106"/>
              <a:gd name="T19" fmla="*/ 2147483646 h 256"/>
              <a:gd name="T20" fmla="*/ 2147483646 w 106"/>
              <a:gd name="T21" fmla="*/ 2147483646 h 256"/>
              <a:gd name="T22" fmla="*/ 2147483646 w 106"/>
              <a:gd name="T23" fmla="*/ 2147483646 h 256"/>
              <a:gd name="T24" fmla="*/ 2147483646 w 106"/>
              <a:gd name="T25" fmla="*/ 2147483646 h 256"/>
              <a:gd name="T26" fmla="*/ 2147483646 w 106"/>
              <a:gd name="T27" fmla="*/ 2147483646 h 256"/>
              <a:gd name="T28" fmla="*/ 2147483646 w 106"/>
              <a:gd name="T29" fmla="*/ 2147483646 h 256"/>
              <a:gd name="T30" fmla="*/ 2147483646 w 106"/>
              <a:gd name="T31" fmla="*/ 2147483646 h 256"/>
              <a:gd name="T32" fmla="*/ 2147483646 w 106"/>
              <a:gd name="T33" fmla="*/ 2147483646 h 256"/>
              <a:gd name="T34" fmla="*/ 2147483646 w 106"/>
              <a:gd name="T35" fmla="*/ 2147483646 h 256"/>
              <a:gd name="T36" fmla="*/ 2147483646 w 106"/>
              <a:gd name="T37" fmla="*/ 2147483646 h 256"/>
              <a:gd name="T38" fmla="*/ 2147483646 w 106"/>
              <a:gd name="T39" fmla="*/ 2147483646 h 256"/>
              <a:gd name="T40" fmla="*/ 2147483646 w 106"/>
              <a:gd name="T41" fmla="*/ 2147483646 h 256"/>
              <a:gd name="T42" fmla="*/ 2147483646 w 106"/>
              <a:gd name="T43" fmla="*/ 2147483646 h 256"/>
              <a:gd name="T44" fmla="*/ 2147483646 w 106"/>
              <a:gd name="T45" fmla="*/ 2147483646 h 256"/>
              <a:gd name="T46" fmla="*/ 2147483646 w 106"/>
              <a:gd name="T47" fmla="*/ 2147483646 h 256"/>
              <a:gd name="T48" fmla="*/ 2147483646 w 106"/>
              <a:gd name="T49" fmla="*/ 2147483646 h 256"/>
              <a:gd name="T50" fmla="*/ 2147483646 w 106"/>
              <a:gd name="T51" fmla="*/ 2147483646 h 256"/>
              <a:gd name="T52" fmla="*/ 2147483646 w 106"/>
              <a:gd name="T53" fmla="*/ 2147483646 h 256"/>
              <a:gd name="T54" fmla="*/ 2147483646 w 106"/>
              <a:gd name="T55" fmla="*/ 2147483646 h 256"/>
              <a:gd name="T56" fmla="*/ 2147483646 w 106"/>
              <a:gd name="T57" fmla="*/ 2147483646 h 256"/>
              <a:gd name="T58" fmla="*/ 2147483646 w 106"/>
              <a:gd name="T59" fmla="*/ 2147483646 h 256"/>
              <a:gd name="T60" fmla="*/ 2147483646 w 106"/>
              <a:gd name="T61" fmla="*/ 2147483646 h 256"/>
              <a:gd name="T62" fmla="*/ 2147483646 w 106"/>
              <a:gd name="T63" fmla="*/ 2147483646 h 256"/>
              <a:gd name="T64" fmla="*/ 2147483646 w 106"/>
              <a:gd name="T65" fmla="*/ 2147483646 h 256"/>
              <a:gd name="T66" fmla="*/ 2147483646 w 106"/>
              <a:gd name="T67" fmla="*/ 2147483646 h 256"/>
              <a:gd name="T68" fmla="*/ 2147483646 w 106"/>
              <a:gd name="T69" fmla="*/ 2147483646 h 256"/>
              <a:gd name="T70" fmla="*/ 2147483646 w 106"/>
              <a:gd name="T71" fmla="*/ 2147483646 h 256"/>
              <a:gd name="T72" fmla="*/ 2147483646 w 106"/>
              <a:gd name="T73" fmla="*/ 2147483646 h 256"/>
              <a:gd name="T74" fmla="*/ 2147483646 w 106"/>
              <a:gd name="T75" fmla="*/ 2147483646 h 256"/>
              <a:gd name="T76" fmla="*/ 2147483646 w 106"/>
              <a:gd name="T77" fmla="*/ 2147483646 h 256"/>
              <a:gd name="T78" fmla="*/ 2147483646 w 106"/>
              <a:gd name="T79" fmla="*/ 2147483646 h 256"/>
              <a:gd name="T80" fmla="*/ 2147483646 w 106"/>
              <a:gd name="T81" fmla="*/ 2147483646 h 256"/>
              <a:gd name="T82" fmla="*/ 2147483646 w 106"/>
              <a:gd name="T83" fmla="*/ 2147483646 h 256"/>
              <a:gd name="T84" fmla="*/ 2147483646 w 106"/>
              <a:gd name="T85" fmla="*/ 2147483646 h 256"/>
              <a:gd name="T86" fmla="*/ 2147483646 w 106"/>
              <a:gd name="T87" fmla="*/ 2147483646 h 256"/>
              <a:gd name="T88" fmla="*/ 2147483646 w 106"/>
              <a:gd name="T89" fmla="*/ 0 h 25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06" h="256">
                <a:moveTo>
                  <a:pt x="80" y="0"/>
                </a:moveTo>
                <a:lnTo>
                  <a:pt x="80" y="0"/>
                </a:lnTo>
                <a:lnTo>
                  <a:pt x="62" y="14"/>
                </a:lnTo>
                <a:lnTo>
                  <a:pt x="46" y="32"/>
                </a:lnTo>
                <a:lnTo>
                  <a:pt x="34" y="50"/>
                </a:lnTo>
                <a:lnTo>
                  <a:pt x="24" y="70"/>
                </a:lnTo>
                <a:lnTo>
                  <a:pt x="10" y="98"/>
                </a:lnTo>
                <a:lnTo>
                  <a:pt x="4" y="104"/>
                </a:lnTo>
                <a:lnTo>
                  <a:pt x="0" y="108"/>
                </a:lnTo>
                <a:lnTo>
                  <a:pt x="6" y="152"/>
                </a:lnTo>
                <a:lnTo>
                  <a:pt x="6" y="154"/>
                </a:lnTo>
                <a:lnTo>
                  <a:pt x="2" y="184"/>
                </a:lnTo>
                <a:lnTo>
                  <a:pt x="2" y="196"/>
                </a:lnTo>
                <a:lnTo>
                  <a:pt x="2" y="200"/>
                </a:lnTo>
                <a:lnTo>
                  <a:pt x="4" y="202"/>
                </a:lnTo>
                <a:lnTo>
                  <a:pt x="36" y="224"/>
                </a:lnTo>
                <a:lnTo>
                  <a:pt x="38" y="224"/>
                </a:lnTo>
                <a:lnTo>
                  <a:pt x="38" y="226"/>
                </a:lnTo>
                <a:lnTo>
                  <a:pt x="42" y="236"/>
                </a:lnTo>
                <a:lnTo>
                  <a:pt x="50" y="248"/>
                </a:lnTo>
                <a:lnTo>
                  <a:pt x="56" y="252"/>
                </a:lnTo>
                <a:lnTo>
                  <a:pt x="62" y="256"/>
                </a:lnTo>
                <a:lnTo>
                  <a:pt x="66" y="204"/>
                </a:lnTo>
                <a:lnTo>
                  <a:pt x="66" y="202"/>
                </a:lnTo>
                <a:lnTo>
                  <a:pt x="90" y="146"/>
                </a:lnTo>
                <a:lnTo>
                  <a:pt x="98" y="80"/>
                </a:lnTo>
                <a:lnTo>
                  <a:pt x="98" y="78"/>
                </a:lnTo>
                <a:lnTo>
                  <a:pt x="106" y="60"/>
                </a:lnTo>
                <a:lnTo>
                  <a:pt x="100" y="44"/>
                </a:lnTo>
                <a:lnTo>
                  <a:pt x="98" y="44"/>
                </a:lnTo>
                <a:lnTo>
                  <a:pt x="98" y="24"/>
                </a:lnTo>
                <a:lnTo>
                  <a:pt x="98" y="22"/>
                </a:lnTo>
                <a:lnTo>
                  <a:pt x="102" y="16"/>
                </a:lnTo>
                <a:lnTo>
                  <a:pt x="106" y="12"/>
                </a:lnTo>
                <a:lnTo>
                  <a:pt x="8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60" name="海南"/>
          <p:cNvSpPr/>
          <p:nvPr>
            <p:custDataLst>
              <p:tags r:id="rId33"/>
            </p:custDataLst>
          </p:nvPr>
        </p:nvSpPr>
        <p:spPr bwMode="auto">
          <a:xfrm>
            <a:off x="4486275" y="6299835"/>
            <a:ext cx="337185" cy="295275"/>
          </a:xfrm>
          <a:custGeom>
            <a:avLst/>
            <a:gdLst>
              <a:gd name="T0" fmla="*/ 2147483646 w 160"/>
              <a:gd name="T1" fmla="*/ 2147483646 h 140"/>
              <a:gd name="T2" fmla="*/ 2147483646 w 160"/>
              <a:gd name="T3" fmla="*/ 2147483646 h 140"/>
              <a:gd name="T4" fmla="*/ 2147483646 w 160"/>
              <a:gd name="T5" fmla="*/ 2147483646 h 140"/>
              <a:gd name="T6" fmla="*/ 2147483646 w 160"/>
              <a:gd name="T7" fmla="*/ 2147483646 h 140"/>
              <a:gd name="T8" fmla="*/ 2147483646 w 160"/>
              <a:gd name="T9" fmla="*/ 2147483646 h 140"/>
              <a:gd name="T10" fmla="*/ 2147483646 w 160"/>
              <a:gd name="T11" fmla="*/ 2147483646 h 140"/>
              <a:gd name="T12" fmla="*/ 2147483646 w 160"/>
              <a:gd name="T13" fmla="*/ 2147483646 h 140"/>
              <a:gd name="T14" fmla="*/ 2147483646 w 160"/>
              <a:gd name="T15" fmla="*/ 2147483646 h 140"/>
              <a:gd name="T16" fmla="*/ 2147483646 w 160"/>
              <a:gd name="T17" fmla="*/ 2147483646 h 140"/>
              <a:gd name="T18" fmla="*/ 2147483646 w 160"/>
              <a:gd name="T19" fmla="*/ 2147483646 h 140"/>
              <a:gd name="T20" fmla="*/ 2147483646 w 160"/>
              <a:gd name="T21" fmla="*/ 2147483646 h 140"/>
              <a:gd name="T22" fmla="*/ 2147483646 w 160"/>
              <a:gd name="T23" fmla="*/ 2147483646 h 140"/>
              <a:gd name="T24" fmla="*/ 2147483646 w 160"/>
              <a:gd name="T25" fmla="*/ 2147483646 h 140"/>
              <a:gd name="T26" fmla="*/ 0 w 160"/>
              <a:gd name="T27" fmla="*/ 2147483646 h 140"/>
              <a:gd name="T28" fmla="*/ 2147483646 w 160"/>
              <a:gd name="T29" fmla="*/ 2147483646 h 140"/>
              <a:gd name="T30" fmla="*/ 2147483646 w 160"/>
              <a:gd name="T31" fmla="*/ 2147483646 h 140"/>
              <a:gd name="T32" fmla="*/ 2147483646 w 160"/>
              <a:gd name="T33" fmla="*/ 2147483646 h 140"/>
              <a:gd name="T34" fmla="*/ 2147483646 w 160"/>
              <a:gd name="T35" fmla="*/ 2147483646 h 140"/>
              <a:gd name="T36" fmla="*/ 2147483646 w 160"/>
              <a:gd name="T37" fmla="*/ 2147483646 h 140"/>
              <a:gd name="T38" fmla="*/ 2147483646 w 160"/>
              <a:gd name="T39" fmla="*/ 2147483646 h 140"/>
              <a:gd name="T40" fmla="*/ 2147483646 w 160"/>
              <a:gd name="T41" fmla="*/ 2147483646 h 140"/>
              <a:gd name="T42" fmla="*/ 2147483646 w 160"/>
              <a:gd name="T43" fmla="*/ 2147483646 h 140"/>
              <a:gd name="T44" fmla="*/ 2147483646 w 160"/>
              <a:gd name="T45" fmla="*/ 2147483646 h 140"/>
              <a:gd name="T46" fmla="*/ 2147483646 w 160"/>
              <a:gd name="T47" fmla="*/ 2147483646 h 140"/>
              <a:gd name="T48" fmla="*/ 2147483646 w 160"/>
              <a:gd name="T49" fmla="*/ 2147483646 h 140"/>
              <a:gd name="T50" fmla="*/ 2147483646 w 160"/>
              <a:gd name="T51" fmla="*/ 2147483646 h 140"/>
              <a:gd name="T52" fmla="*/ 2147483646 w 160"/>
              <a:gd name="T53" fmla="*/ 2147483646 h 140"/>
              <a:gd name="T54" fmla="*/ 2147483646 w 160"/>
              <a:gd name="T55" fmla="*/ 2147483646 h 140"/>
              <a:gd name="T56" fmla="*/ 2147483646 w 160"/>
              <a:gd name="T57" fmla="*/ 2147483646 h 140"/>
              <a:gd name="T58" fmla="*/ 2147483646 w 160"/>
              <a:gd name="T59" fmla="*/ 2147483646 h 140"/>
              <a:gd name="T60" fmla="*/ 2147483646 w 160"/>
              <a:gd name="T61" fmla="*/ 2147483646 h 140"/>
              <a:gd name="T62" fmla="*/ 2147483646 w 160"/>
              <a:gd name="T63" fmla="*/ 2147483646 h 140"/>
              <a:gd name="T64" fmla="*/ 2147483646 w 160"/>
              <a:gd name="T65" fmla="*/ 2147483646 h 140"/>
              <a:gd name="T66" fmla="*/ 2147483646 w 160"/>
              <a:gd name="T67" fmla="*/ 2147483646 h 140"/>
              <a:gd name="T68" fmla="*/ 2147483646 w 160"/>
              <a:gd name="T69" fmla="*/ 2147483646 h 140"/>
              <a:gd name="T70" fmla="*/ 2147483646 w 160"/>
              <a:gd name="T71" fmla="*/ 2147483646 h 140"/>
              <a:gd name="T72" fmla="*/ 2147483646 w 160"/>
              <a:gd name="T73" fmla="*/ 2147483646 h 140"/>
              <a:gd name="T74" fmla="*/ 2147483646 w 160"/>
              <a:gd name="T75" fmla="*/ 2147483646 h 140"/>
              <a:gd name="T76" fmla="*/ 2147483646 w 160"/>
              <a:gd name="T77" fmla="*/ 2147483646 h 140"/>
              <a:gd name="T78" fmla="*/ 2147483646 w 160"/>
              <a:gd name="T79" fmla="*/ 2147483646 h 140"/>
              <a:gd name="T80" fmla="*/ 2147483646 w 160"/>
              <a:gd name="T81" fmla="*/ 2147483646 h 140"/>
              <a:gd name="T82" fmla="*/ 2147483646 w 160"/>
              <a:gd name="T83" fmla="*/ 0 h 140"/>
              <a:gd name="T84" fmla="*/ 2147483646 w 160"/>
              <a:gd name="T85" fmla="*/ 2147483646 h 140"/>
              <a:gd name="T86" fmla="*/ 2147483646 w 160"/>
              <a:gd name="T87" fmla="*/ 2147483646 h 140"/>
              <a:gd name="T88" fmla="*/ 2147483646 w 160"/>
              <a:gd name="T89" fmla="*/ 2147483646 h 140"/>
              <a:gd name="T90" fmla="*/ 2147483646 w 160"/>
              <a:gd name="T91" fmla="*/ 2147483646 h 140"/>
              <a:gd name="T92" fmla="*/ 2147483646 w 160"/>
              <a:gd name="T93" fmla="*/ 2147483646 h 140"/>
              <a:gd name="T94" fmla="*/ 2147483646 w 160"/>
              <a:gd name="T95" fmla="*/ 2147483646 h 14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60" h="140">
                <a:moveTo>
                  <a:pt x="72" y="14"/>
                </a:moveTo>
                <a:lnTo>
                  <a:pt x="70" y="18"/>
                </a:lnTo>
                <a:lnTo>
                  <a:pt x="68" y="20"/>
                </a:lnTo>
                <a:lnTo>
                  <a:pt x="36" y="28"/>
                </a:lnTo>
                <a:lnTo>
                  <a:pt x="38" y="32"/>
                </a:lnTo>
                <a:lnTo>
                  <a:pt x="48" y="44"/>
                </a:lnTo>
                <a:lnTo>
                  <a:pt x="44" y="46"/>
                </a:lnTo>
                <a:lnTo>
                  <a:pt x="30" y="54"/>
                </a:lnTo>
                <a:lnTo>
                  <a:pt x="6" y="72"/>
                </a:lnTo>
                <a:lnTo>
                  <a:pt x="2" y="80"/>
                </a:lnTo>
                <a:lnTo>
                  <a:pt x="0" y="92"/>
                </a:lnTo>
                <a:lnTo>
                  <a:pt x="4" y="108"/>
                </a:lnTo>
                <a:lnTo>
                  <a:pt x="10" y="126"/>
                </a:lnTo>
                <a:lnTo>
                  <a:pt x="34" y="128"/>
                </a:lnTo>
                <a:lnTo>
                  <a:pt x="36" y="128"/>
                </a:lnTo>
                <a:lnTo>
                  <a:pt x="60" y="140"/>
                </a:lnTo>
                <a:lnTo>
                  <a:pt x="86" y="136"/>
                </a:lnTo>
                <a:lnTo>
                  <a:pt x="94" y="132"/>
                </a:lnTo>
                <a:lnTo>
                  <a:pt x="102" y="126"/>
                </a:lnTo>
                <a:lnTo>
                  <a:pt x="112" y="118"/>
                </a:lnTo>
                <a:lnTo>
                  <a:pt x="122" y="106"/>
                </a:lnTo>
                <a:lnTo>
                  <a:pt x="124" y="106"/>
                </a:lnTo>
                <a:lnTo>
                  <a:pt x="126" y="104"/>
                </a:lnTo>
                <a:lnTo>
                  <a:pt x="136" y="100"/>
                </a:lnTo>
                <a:lnTo>
                  <a:pt x="134" y="66"/>
                </a:lnTo>
                <a:lnTo>
                  <a:pt x="148" y="44"/>
                </a:lnTo>
                <a:lnTo>
                  <a:pt x="160" y="34"/>
                </a:lnTo>
                <a:lnTo>
                  <a:pt x="160" y="22"/>
                </a:lnTo>
                <a:lnTo>
                  <a:pt x="158" y="14"/>
                </a:lnTo>
                <a:lnTo>
                  <a:pt x="156" y="10"/>
                </a:lnTo>
                <a:lnTo>
                  <a:pt x="152" y="2"/>
                </a:lnTo>
                <a:lnTo>
                  <a:pt x="146" y="0"/>
                </a:lnTo>
                <a:lnTo>
                  <a:pt x="146" y="12"/>
                </a:lnTo>
                <a:lnTo>
                  <a:pt x="126" y="8"/>
                </a:lnTo>
                <a:lnTo>
                  <a:pt x="116" y="14"/>
                </a:lnTo>
                <a:lnTo>
                  <a:pt x="114" y="14"/>
                </a:lnTo>
                <a:lnTo>
                  <a:pt x="72" y="1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5" name="Text 2"/>
          <p:cNvSpPr/>
          <p:nvPr>
            <p:custDataLst>
              <p:tags r:id="rId34"/>
            </p:custDataLst>
          </p:nvPr>
        </p:nvSpPr>
        <p:spPr>
          <a:xfrm>
            <a:off x="299085" y="281940"/>
            <a:ext cx="2936240" cy="824865"/>
          </a:xfrm>
          <a:prstGeom prst="rect">
            <a:avLst/>
          </a:prstGeom>
          <a:noFill/>
          <a:effectLst>
            <a:outerShdw blurRad="101600" dist="38100" dir="5400000" algn="t" rotWithShape="0">
              <a:prstClr val="black">
                <a:alpha val="60000"/>
              </a:prstClr>
            </a:outerShdw>
          </a:effectLst>
        </p:spPr>
        <p:txBody>
          <a:bodyPr wrap="none" rtlCol="0" anchor="t"/>
          <a:p>
            <a:pPr marL="0" indent="0" algn="l">
              <a:lnSpc>
                <a:spcPts val="6495"/>
              </a:lnSpc>
              <a:buNone/>
            </a:pPr>
            <a:r>
              <a:rPr lang="zh-CN" altLang="en-US" sz="5195" b="1" kern="0" spc="-156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Inter" pitchFamily="34" charset="-120"/>
              </a:rPr>
              <a:t>全国布局</a:t>
            </a:r>
            <a:endParaRPr lang="zh-CN" altLang="en-US" sz="5195" b="1" kern="0" spc="-156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Inter" pitchFamily="34" charset="-120"/>
            </a:endParaRPr>
          </a:p>
        </p:txBody>
      </p:sp>
      <p:sp>
        <p:nvSpPr>
          <p:cNvPr id="20" name="Text 5"/>
          <p:cNvSpPr/>
          <p:nvPr>
            <p:custDataLst>
              <p:tags r:id="rId35"/>
            </p:custDataLst>
          </p:nvPr>
        </p:nvSpPr>
        <p:spPr>
          <a:xfrm>
            <a:off x="9274810" y="1049020"/>
            <a:ext cx="2167890" cy="844550"/>
          </a:xfrm>
          <a:prstGeom prst="rect">
            <a:avLst/>
          </a:prstGeom>
          <a:noFill/>
        </p:spPr>
        <p:txBody>
          <a:bodyPr wrap="square" rtlCol="0" anchor="t"/>
          <a:p>
            <a:pPr algn="just">
              <a:lnSpc>
                <a:spcPct val="110000"/>
              </a:lnSpc>
              <a:buClrTx/>
              <a:buSzTx/>
              <a:buFontTx/>
            </a:pPr>
            <a:r>
              <a:rPr kumimoji="1" lang="zh-CN" altLang="zh-CN" sz="1200" spc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总部位于北京，依托首都人才优势，</a:t>
            </a:r>
            <a:r>
              <a:rPr kumimoji="1" lang="zh-CN" altLang="zh-CN" sz="1200" b="1" spc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研发人员占比超过50%</a:t>
            </a:r>
            <a:r>
              <a:rPr kumimoji="1" lang="zh-CN" altLang="zh-CN" sz="1200" spc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，均为国内顶尖的技术人才。</a:t>
            </a:r>
            <a:endParaRPr kumimoji="1" lang="zh-CN" altLang="zh-CN" sz="1200" kern="0" spc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45" name="Text 4"/>
          <p:cNvSpPr/>
          <p:nvPr>
            <p:custDataLst>
              <p:tags r:id="rId36"/>
            </p:custDataLst>
          </p:nvPr>
        </p:nvSpPr>
        <p:spPr>
          <a:xfrm>
            <a:off x="9258935" y="4916805"/>
            <a:ext cx="2327275" cy="463550"/>
          </a:xfrm>
          <a:prstGeom prst="rect">
            <a:avLst/>
          </a:prstGeom>
          <a:noFill/>
        </p:spPr>
        <p:txBody>
          <a:bodyPr wrap="none" rtlCol="0" anchor="t"/>
          <a:p>
            <a:pPr algn="l" eaLnBrk="1" hangingPunct="1"/>
            <a:r>
              <a:rPr lang="zh-CN" altLang="zh-CN" b="1" dirty="0">
                <a:solidFill>
                  <a:srgbClr val="FF5900"/>
                </a:solidFill>
                <a:latin typeface="思源黑体 CN Bold" panose="020B0800000000000000" charset="-122"/>
                <a:ea typeface="思源黑体 CN Bold" panose="020B0800000000000000" charset="-122"/>
                <a:sym typeface="Arial" panose="020B0604020202020204" pitchFamily="34" charset="0"/>
              </a:rPr>
              <a:t>深圳交付运营中心</a:t>
            </a:r>
            <a:endParaRPr lang="zh-CN" altLang="zh-CN" b="1" dirty="0">
              <a:solidFill>
                <a:srgbClr val="FF5900"/>
              </a:solidFill>
              <a:latin typeface="思源黑体 CN Bold" panose="020B0800000000000000" charset="-122"/>
              <a:ea typeface="思源黑体 CN Bold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46" name="Text 5"/>
          <p:cNvSpPr/>
          <p:nvPr>
            <p:custDataLst>
              <p:tags r:id="rId37"/>
            </p:custDataLst>
          </p:nvPr>
        </p:nvSpPr>
        <p:spPr>
          <a:xfrm>
            <a:off x="9258935" y="5348605"/>
            <a:ext cx="2183765" cy="844550"/>
          </a:xfrm>
          <a:prstGeom prst="rect">
            <a:avLst/>
          </a:prstGeom>
          <a:noFill/>
        </p:spPr>
        <p:txBody>
          <a:bodyPr wrap="square" rtlCol="0" anchor="t"/>
          <a:p>
            <a:pPr algn="just">
              <a:lnSpc>
                <a:spcPct val="110000"/>
              </a:lnSpc>
              <a:buClrTx/>
              <a:buSzTx/>
              <a:buFontTx/>
            </a:pPr>
            <a:r>
              <a:rPr kumimoji="1" lang="zh-CN" altLang="zh-CN" sz="1200" spc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交付运营中心位于“创新之城”深圳，近百人组成的运营交付团队负责提供售前、售中、售后</a:t>
            </a:r>
            <a:r>
              <a:rPr kumimoji="1" lang="zh-CN" altLang="zh-CN" sz="1200" b="1" spc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保姆式的服务</a:t>
            </a:r>
            <a:endParaRPr kumimoji="1" lang="zh-CN" altLang="zh-CN" sz="1200" b="1" spc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61" name="Text 4"/>
          <p:cNvSpPr/>
          <p:nvPr>
            <p:custDataLst>
              <p:tags r:id="rId38"/>
            </p:custDataLst>
          </p:nvPr>
        </p:nvSpPr>
        <p:spPr>
          <a:xfrm>
            <a:off x="9274175" y="2366328"/>
            <a:ext cx="3299103" cy="412313"/>
          </a:xfrm>
          <a:prstGeom prst="rect">
            <a:avLst/>
          </a:prstGeom>
          <a:noFill/>
        </p:spPr>
        <p:txBody>
          <a:bodyPr wrap="none" rtlCol="0" anchor="t"/>
          <a:p>
            <a:pPr algn="l" eaLnBrk="1" hangingPunct="1"/>
            <a:r>
              <a:rPr lang="zh-CN" altLang="zh-CN" b="1" dirty="0">
                <a:solidFill>
                  <a:srgbClr val="FF5900"/>
                </a:solidFill>
                <a:latin typeface="思源黑体 CN Bold" panose="020B0800000000000000" charset="-122"/>
                <a:ea typeface="思源黑体 CN Bold" panose="020B0800000000000000" charset="-122"/>
                <a:sym typeface="Arial" panose="020B0604020202020204" pitchFamily="34" charset="0"/>
              </a:rPr>
              <a:t>浙江智能制造中心</a:t>
            </a:r>
            <a:endParaRPr lang="zh-CN" altLang="zh-CN" b="1" dirty="0">
              <a:solidFill>
                <a:srgbClr val="FF5900"/>
              </a:solidFill>
              <a:latin typeface="思源黑体 CN Bold" panose="020B0800000000000000" charset="-122"/>
              <a:ea typeface="思源黑体 CN Bold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62" name="Text 5"/>
          <p:cNvSpPr/>
          <p:nvPr>
            <p:custDataLst>
              <p:tags r:id="rId39"/>
            </p:custDataLst>
          </p:nvPr>
        </p:nvSpPr>
        <p:spPr>
          <a:xfrm>
            <a:off x="9274175" y="2847975"/>
            <a:ext cx="2169160" cy="844550"/>
          </a:xfrm>
          <a:prstGeom prst="rect">
            <a:avLst/>
          </a:prstGeom>
          <a:noFill/>
        </p:spPr>
        <p:txBody>
          <a:bodyPr wrap="square" rtlCol="0" anchor="t"/>
          <a:p>
            <a:pPr algn="just">
              <a:lnSpc>
                <a:spcPct val="110000"/>
              </a:lnSpc>
              <a:buClrTx/>
              <a:buSzTx/>
              <a:buFontTx/>
            </a:pPr>
            <a:r>
              <a:rPr kumimoji="1" lang="zh-CN" altLang="zh-CN" sz="1200" spc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智能制造中心位于有“机器人之城”之美誉的宁波，</a:t>
            </a:r>
            <a:r>
              <a:rPr kumimoji="1" lang="zh-CN" altLang="zh-CN" sz="1200" b="1" spc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公司总面积超8000平米</a:t>
            </a:r>
            <a:r>
              <a:rPr kumimoji="1" lang="zh-CN" altLang="zh-CN" sz="1200" spc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，包含智能制造车间、办公楼、AI展厅三大功能板块，产业链完善，</a:t>
            </a:r>
            <a:r>
              <a:rPr kumimoji="1" lang="zh-CN" altLang="zh-CN" sz="1200" b="1" spc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具备独立的硬件生产能力</a:t>
            </a:r>
            <a:r>
              <a:rPr kumimoji="1" lang="zh-CN" altLang="zh-CN" sz="1200" spc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，并可为同行业提供OEM服务</a:t>
            </a:r>
            <a:endParaRPr kumimoji="1" lang="zh-CN" altLang="zh-CN" sz="1200" spc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  <p:pic>
        <p:nvPicPr>
          <p:cNvPr id="64" name="图片 3" descr="C:\11齐祺交接文件\2021小笨智能\公司物料合集\2021最新PPT\公司介绍210701\微信图片_20210622115659.jpg微信图片_20210622115659"/>
          <p:cNvPicPr>
            <a:picLocks noChangeAspect="1"/>
          </p:cNvPicPr>
          <p:nvPr>
            <p:custDataLst>
              <p:tags r:id="rId40"/>
            </p:custDataLst>
          </p:nvPr>
        </p:nvPicPr>
        <p:blipFill rotWithShape="1">
          <a:blip r:embed="rId41"/>
          <a:srcRect l="27276" t="15145" r="24423" b="161"/>
          <a:stretch>
            <a:fillRect/>
          </a:stretch>
        </p:blipFill>
        <p:spPr>
          <a:xfrm>
            <a:off x="7214870" y="2263775"/>
            <a:ext cx="1999615" cy="2343785"/>
          </a:xfrm>
          <a:prstGeom prst="rect">
            <a:avLst/>
          </a:prstGeom>
          <a:ln w="28575">
            <a:noFill/>
          </a:ln>
          <a:effectLst/>
        </p:spPr>
      </p:pic>
      <p:pic>
        <p:nvPicPr>
          <p:cNvPr id="7" name="图片 6"/>
          <p:cNvPicPr/>
          <p:nvPr>
            <p:custDataLst>
              <p:tags r:id="rId42"/>
            </p:custDataLst>
          </p:nvPr>
        </p:nvPicPr>
        <p:blipFill>
          <a:blip r:embed="rId43"/>
          <a:srcRect l="7656"/>
          <a:stretch>
            <a:fillRect/>
          </a:stretch>
        </p:blipFill>
        <p:spPr>
          <a:xfrm>
            <a:off x="7198995" y="4812665"/>
            <a:ext cx="2000250" cy="16090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0" name="图片 69" descr="E:\公司照片\北京\IMG_4456.jpgIMG_4456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45"/>
          <a:srcRect l="21510" b="1661"/>
          <a:stretch>
            <a:fillRect/>
          </a:stretch>
        </p:blipFill>
        <p:spPr>
          <a:xfrm>
            <a:off x="7214870" y="495300"/>
            <a:ext cx="1999615" cy="15659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 4"/>
          <p:cNvSpPr/>
          <p:nvPr>
            <p:custDataLst>
              <p:tags r:id="rId46"/>
            </p:custDataLst>
          </p:nvPr>
        </p:nvSpPr>
        <p:spPr>
          <a:xfrm>
            <a:off x="9274810" y="571500"/>
            <a:ext cx="1537335" cy="483235"/>
          </a:xfrm>
          <a:prstGeom prst="rect">
            <a:avLst/>
          </a:prstGeom>
          <a:noFill/>
        </p:spPr>
        <p:txBody>
          <a:bodyPr wrap="none" rtlCol="0" anchor="t"/>
          <a:p>
            <a:pPr algn="l" eaLnBrk="1" hangingPunct="1"/>
            <a:r>
              <a:rPr lang="zh-CN" altLang="zh-CN" b="1" dirty="0">
                <a:solidFill>
                  <a:srgbClr val="FF5900"/>
                </a:solidFill>
                <a:latin typeface="思源黑体 CN Bold" panose="020B0800000000000000" charset="-122"/>
                <a:ea typeface="思源黑体 CN Bold" panose="020B0800000000000000" charset="-122"/>
                <a:sym typeface="Arial" panose="020B0604020202020204" pitchFamily="34" charset="0"/>
              </a:rPr>
              <a:t>北京总部</a:t>
            </a:r>
            <a:endParaRPr lang="zh-CN" altLang="zh-CN" b="1" kern="0" spc="-78" dirty="0">
              <a:solidFill>
                <a:srgbClr val="FF5900"/>
              </a:solidFill>
              <a:latin typeface="思源黑体 CN Bold" panose="020B0800000000000000" charset="-122"/>
              <a:ea typeface="思源黑体 CN Bold" panose="020B0800000000000000" charset="-122"/>
              <a:cs typeface="Inter" pitchFamily="34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5"/>
          <p:cNvSpPr/>
          <p:nvPr>
            <p:custDataLst>
              <p:tags r:id="rId1"/>
            </p:custDataLst>
          </p:nvPr>
        </p:nvSpPr>
        <p:spPr>
          <a:xfrm>
            <a:off x="717550" y="2854960"/>
            <a:ext cx="1435735" cy="844550"/>
          </a:xfrm>
          <a:prstGeom prst="rect">
            <a:avLst/>
          </a:prstGeom>
          <a:noFill/>
        </p:spPr>
        <p:txBody>
          <a:bodyPr wrap="square" rtlCol="0" anchor="t"/>
          <a:p>
            <a:pPr marL="171450" indent="-171450" algn="just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zh-CN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完成核心团队搭建</a:t>
            </a:r>
            <a:endParaRPr kumimoji="1" lang="zh-CN" altLang="zh-CN" sz="1200" spc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marL="171450" indent="-171450" algn="just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zh-CN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完成服务机器人雏形落地</a:t>
            </a:r>
            <a:endParaRPr kumimoji="1" lang="zh-CN" altLang="zh-CN" sz="1200" spc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34" name="Text 5"/>
          <p:cNvSpPr/>
          <p:nvPr>
            <p:custDataLst>
              <p:tags r:id="rId2"/>
            </p:custDataLst>
          </p:nvPr>
        </p:nvSpPr>
        <p:spPr>
          <a:xfrm>
            <a:off x="3161665" y="1463675"/>
            <a:ext cx="1727200" cy="1355090"/>
          </a:xfrm>
          <a:prstGeom prst="rect">
            <a:avLst/>
          </a:prstGeom>
          <a:noFill/>
        </p:spPr>
        <p:txBody>
          <a:bodyPr wrap="square" rtlCol="0" anchor="t"/>
          <a:p>
            <a:pPr marL="171450" indent="-171450" algn="just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zh-CN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为美的集团、中联集团等大型企业提供定制解决方案；</a:t>
            </a:r>
            <a:endParaRPr kumimoji="1" lang="zh-CN" altLang="zh-CN" sz="1200" spc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marL="171450" indent="-171450" algn="just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zh-CN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国内首家提出云管端机器人概念；</a:t>
            </a:r>
            <a:endParaRPr kumimoji="1" lang="zh-CN" altLang="zh-CN" sz="1200" spc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marL="171450" indent="-171450" algn="just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zh-CN" altLang="zh-CN" sz="1200" b="1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完成A轮融资；</a:t>
            </a:r>
            <a:endParaRPr kumimoji="1" lang="zh-CN" altLang="zh-CN" sz="1200" b="1" spc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6" name="Text 5"/>
          <p:cNvSpPr/>
          <p:nvPr>
            <p:custDataLst>
              <p:tags r:id="rId3"/>
            </p:custDataLst>
          </p:nvPr>
        </p:nvSpPr>
        <p:spPr>
          <a:xfrm>
            <a:off x="5073015" y="2297430"/>
            <a:ext cx="1536065" cy="1355090"/>
          </a:xfrm>
          <a:prstGeom prst="rect">
            <a:avLst/>
          </a:prstGeom>
          <a:noFill/>
        </p:spPr>
        <p:txBody>
          <a:bodyPr wrap="square" rtlCol="0" anchor="t"/>
          <a:p>
            <a:pPr marL="171450" indent="-171450" algn="just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zh-CN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成为每年进博会服务机器人唯一供应商；</a:t>
            </a:r>
            <a:endParaRPr kumimoji="1" lang="zh-CN" altLang="zh-CN" sz="1200" spc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marL="171450" indent="-171450" algn="just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zh-CN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展厅讲解机器人及定制项目出货量行业领先；</a:t>
            </a:r>
            <a:endParaRPr kumimoji="1" lang="zh-CN" altLang="zh-CN" sz="1200" spc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38" name="Text 5"/>
          <p:cNvSpPr/>
          <p:nvPr>
            <p:custDataLst>
              <p:tags r:id="rId4"/>
            </p:custDataLst>
          </p:nvPr>
        </p:nvSpPr>
        <p:spPr>
          <a:xfrm>
            <a:off x="7238365" y="1092835"/>
            <a:ext cx="1847213" cy="947420"/>
          </a:xfrm>
          <a:prstGeom prst="rect">
            <a:avLst/>
          </a:prstGeom>
          <a:noFill/>
        </p:spPr>
        <p:txBody>
          <a:bodyPr wrap="square" rtlCol="0" anchor="t"/>
          <a:p>
            <a:pPr marL="171450" indent="-171450" algn="just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zh-CN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疫情期间完成防疫机器人量产；</a:t>
            </a:r>
            <a:endParaRPr kumimoji="1" lang="zh-CN" altLang="zh-CN" sz="1200" spc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marL="171450" indent="-171450" algn="just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zh-CN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抗疫工作获工信部肯定与表彰</a:t>
            </a:r>
            <a:endParaRPr kumimoji="1" lang="en-US" altLang="zh-CN" sz="1200" spc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marL="171450" indent="-171450" algn="just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研发工业配送机器人</a:t>
            </a:r>
            <a:endParaRPr kumimoji="1" lang="zh-CN" altLang="en-US" sz="1200" spc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61" name="任意多边形 60"/>
          <p:cNvSpPr/>
          <p:nvPr>
            <p:custDataLst>
              <p:tags r:id="rId5"/>
            </p:custDataLst>
          </p:nvPr>
        </p:nvSpPr>
        <p:spPr>
          <a:xfrm>
            <a:off x="-75565" y="4010025"/>
            <a:ext cx="12289790" cy="2707640"/>
          </a:xfrm>
          <a:custGeom>
            <a:avLst/>
            <a:gdLst>
              <a:gd name="connsiteX0" fmla="*/ 0 w 19354"/>
              <a:gd name="connsiteY0" fmla="*/ 3557 h 4264"/>
              <a:gd name="connsiteX1" fmla="*/ 19319 w 19354"/>
              <a:gd name="connsiteY1" fmla="*/ 0 h 4264"/>
              <a:gd name="connsiteX2" fmla="*/ 19354 w 19354"/>
              <a:gd name="connsiteY2" fmla="*/ 2807 h 4264"/>
              <a:gd name="connsiteX3" fmla="*/ 2 w 19354"/>
              <a:gd name="connsiteY3" fmla="*/ 4264 h 4264"/>
              <a:gd name="connsiteX4" fmla="*/ 0 w 19354"/>
              <a:gd name="connsiteY4" fmla="*/ 3557 h 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54" h="4264">
                <a:moveTo>
                  <a:pt x="0" y="3557"/>
                </a:moveTo>
                <a:lnTo>
                  <a:pt x="19319" y="0"/>
                </a:lnTo>
                <a:lnTo>
                  <a:pt x="19354" y="2807"/>
                </a:lnTo>
                <a:lnTo>
                  <a:pt x="2" y="4264"/>
                </a:lnTo>
                <a:lnTo>
                  <a:pt x="0" y="3557"/>
                </a:lnTo>
                <a:close/>
              </a:path>
            </a:pathLst>
          </a:custGeom>
          <a:gradFill>
            <a:gsLst>
              <a:gs pos="0">
                <a:srgbClr val="DADADB"/>
              </a:gs>
              <a:gs pos="100000">
                <a:srgbClr val="F7642A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3" name="直接连接符 62"/>
          <p:cNvCxnSpPr>
            <a:endCxn id="62" idx="0"/>
          </p:cNvCxnSpPr>
          <p:nvPr>
            <p:custDataLst>
              <p:tags r:id="rId6"/>
            </p:custDataLst>
          </p:nvPr>
        </p:nvCxnSpPr>
        <p:spPr>
          <a:xfrm flipH="1">
            <a:off x="1435100" y="4944110"/>
            <a:ext cx="20955" cy="1278255"/>
          </a:xfrm>
          <a:prstGeom prst="line">
            <a:avLst/>
          </a:prstGeom>
          <a:ln w="53975">
            <a:solidFill>
              <a:srgbClr val="FF2B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2" name="椭圆 61"/>
          <p:cNvSpPr/>
          <p:nvPr>
            <p:custDataLst>
              <p:tags r:id="rId7"/>
            </p:custDataLst>
          </p:nvPr>
        </p:nvSpPr>
        <p:spPr>
          <a:xfrm>
            <a:off x="1129030" y="6222365"/>
            <a:ext cx="612140" cy="163830"/>
          </a:xfrm>
          <a:prstGeom prst="ellipse">
            <a:avLst/>
          </a:prstGeom>
          <a:solidFill>
            <a:srgbClr val="FF2B00"/>
          </a:solidFill>
          <a:ln>
            <a:noFill/>
          </a:ln>
          <a:effectLst>
            <a:outerShdw dist="38100" dir="5400000" sx="108000" sy="108000" algn="t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4" name="组合 63"/>
          <p:cNvGrpSpPr/>
          <p:nvPr>
            <p:custDataLst>
              <p:tags r:id="rId8"/>
            </p:custDataLst>
          </p:nvPr>
        </p:nvGrpSpPr>
        <p:grpSpPr>
          <a:xfrm>
            <a:off x="693420" y="3835400"/>
            <a:ext cx="1512570" cy="1610360"/>
            <a:chOff x="1773" y="5842"/>
            <a:chExt cx="2382" cy="2536"/>
          </a:xfrm>
        </p:grpSpPr>
        <p:pic>
          <p:nvPicPr>
            <p:cNvPr id="3" name="图片 2" descr="资源 1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73" y="5842"/>
              <a:ext cx="2383" cy="2537"/>
            </a:xfrm>
            <a:prstGeom prst="rect">
              <a:avLst/>
            </a:prstGeom>
            <a:noFill/>
          </p:spPr>
        </p:pic>
        <p:sp>
          <p:nvSpPr>
            <p:cNvPr id="4" name="Text 4"/>
            <p:cNvSpPr/>
            <p:nvPr>
              <p:custDataLst>
                <p:tags r:id="rId11"/>
              </p:custDataLst>
            </p:nvPr>
          </p:nvSpPr>
          <p:spPr>
            <a:xfrm>
              <a:off x="2170" y="6395"/>
              <a:ext cx="1555" cy="713"/>
            </a:xfrm>
            <a:prstGeom prst="rect">
              <a:avLst/>
            </a:prstGeom>
            <a:noFill/>
          </p:spPr>
          <p:txBody>
            <a:bodyPr wrap="none" rtlCol="0" anchor="t"/>
            <a:p>
              <a:pPr algn="ctr" eaLnBrk="1" hangingPunct="1"/>
              <a:r>
                <a:rPr lang="zh-CN" altLang="zh-CN" sz="2800" b="1" dirty="0">
                  <a:solidFill>
                    <a:srgbClr val="FF6600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Arial" panose="020B0604020202020204" pitchFamily="34" charset="0"/>
                </a:rPr>
                <a:t>2016</a:t>
              </a:r>
              <a:endParaRPr lang="zh-CN" altLang="zh-CN" sz="2800" b="1" dirty="0">
                <a:solidFill>
                  <a:srgbClr val="FF6600"/>
                </a:solidFill>
                <a:latin typeface="思源黑体 CN Bold" panose="020B0800000000000000" charset="-122"/>
                <a:ea typeface="思源黑体 CN Bold" panose="020B0800000000000000" charset="-122"/>
                <a:sym typeface="Arial" panose="020B0604020202020204" pitchFamily="34" charset="0"/>
              </a:endParaRPr>
            </a:p>
            <a:p>
              <a:pPr algn="ctr" eaLnBrk="1" hangingPunct="1"/>
              <a:r>
                <a:rPr lang="zh-CN" altLang="zh-CN" dirty="0">
                  <a:solidFill>
                    <a:srgbClr val="FF66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公司成立</a:t>
              </a:r>
              <a:endParaRPr lang="zh-CN" altLang="zh-CN" dirty="0">
                <a:solidFill>
                  <a:srgbClr val="FF660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65" name="直接连接符 64"/>
          <p:cNvCxnSpPr>
            <a:endCxn id="66" idx="0"/>
          </p:cNvCxnSpPr>
          <p:nvPr>
            <p:custDataLst>
              <p:tags r:id="rId12"/>
            </p:custDataLst>
          </p:nvPr>
        </p:nvCxnSpPr>
        <p:spPr>
          <a:xfrm flipH="1">
            <a:off x="4025900" y="4013200"/>
            <a:ext cx="31750" cy="1950085"/>
          </a:xfrm>
          <a:prstGeom prst="line">
            <a:avLst/>
          </a:prstGeom>
          <a:ln w="53975">
            <a:solidFill>
              <a:srgbClr val="FF2B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6" name="椭圆 65"/>
          <p:cNvSpPr/>
          <p:nvPr>
            <p:custDataLst>
              <p:tags r:id="rId13"/>
            </p:custDataLst>
          </p:nvPr>
        </p:nvSpPr>
        <p:spPr>
          <a:xfrm>
            <a:off x="3719830" y="5963285"/>
            <a:ext cx="612140" cy="163830"/>
          </a:xfrm>
          <a:prstGeom prst="ellipse">
            <a:avLst/>
          </a:prstGeom>
          <a:solidFill>
            <a:srgbClr val="FF2B00"/>
          </a:solidFill>
          <a:ln>
            <a:noFill/>
          </a:ln>
          <a:effectLst>
            <a:outerShdw dist="38100" dir="5400000" sx="108000" sy="108000" algn="t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8" name="图片 67" descr="资源 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284220" y="2910205"/>
            <a:ext cx="1513205" cy="1610995"/>
          </a:xfrm>
          <a:prstGeom prst="rect">
            <a:avLst/>
          </a:prstGeom>
          <a:noFill/>
        </p:spPr>
      </p:pic>
      <p:sp>
        <p:nvSpPr>
          <p:cNvPr id="33" name="Text 4"/>
          <p:cNvSpPr/>
          <p:nvPr>
            <p:custDataLst>
              <p:tags r:id="rId15"/>
            </p:custDataLst>
          </p:nvPr>
        </p:nvSpPr>
        <p:spPr>
          <a:xfrm>
            <a:off x="3175000" y="3272790"/>
            <a:ext cx="1727835" cy="452755"/>
          </a:xfrm>
          <a:prstGeom prst="rect">
            <a:avLst/>
          </a:prstGeom>
          <a:noFill/>
        </p:spPr>
        <p:txBody>
          <a:bodyPr wrap="none" rtlCol="0" anchor="t"/>
          <a:p>
            <a:pPr algn="ctr" eaLnBrk="1" hangingPunct="1"/>
            <a:r>
              <a:rPr lang="zh-CN" altLang="zh-CN" sz="2800" b="1" dirty="0">
                <a:solidFill>
                  <a:srgbClr val="FF6600"/>
                </a:solidFill>
                <a:latin typeface="思源黑体 CN Bold" panose="020B0800000000000000" charset="-122"/>
                <a:ea typeface="思源黑体 CN Bold" panose="020B0800000000000000" charset="-122"/>
                <a:sym typeface="Arial" panose="020B0604020202020204" pitchFamily="34" charset="0"/>
              </a:rPr>
              <a:t>201</a:t>
            </a:r>
            <a:r>
              <a:rPr lang="en-US" altLang="zh-CN" sz="2800" b="1" dirty="0">
                <a:solidFill>
                  <a:srgbClr val="FF6600"/>
                </a:solidFill>
                <a:latin typeface="思源黑体 CN Bold" panose="020B0800000000000000" charset="-122"/>
                <a:ea typeface="思源黑体 CN Bold" panose="020B0800000000000000" charset="-122"/>
                <a:sym typeface="Arial" panose="020B0604020202020204" pitchFamily="34" charset="0"/>
              </a:rPr>
              <a:t>8</a:t>
            </a:r>
            <a:endParaRPr lang="zh-CN" altLang="zh-CN" sz="2800" b="1" dirty="0">
              <a:solidFill>
                <a:srgbClr val="FF6600"/>
              </a:solidFill>
              <a:latin typeface="思源黑体 CN Bold" panose="020B0800000000000000" charset="-122"/>
              <a:ea typeface="思源黑体 CN Bold" panose="020B0800000000000000" charset="-122"/>
              <a:sym typeface="Arial" panose="020B0604020202020204" pitchFamily="34" charset="0"/>
            </a:endParaRPr>
          </a:p>
          <a:p>
            <a:pPr algn="ctr" eaLnBrk="1" hangingPunct="1"/>
            <a:r>
              <a:rPr lang="zh-CN" altLang="zh-CN" dirty="0">
                <a:solidFill>
                  <a:srgbClr val="FF660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市场突破</a:t>
            </a:r>
            <a:endParaRPr lang="zh-CN" altLang="zh-CN" dirty="0">
              <a:solidFill>
                <a:srgbClr val="FF6600"/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</p:txBody>
      </p:sp>
      <p:cxnSp>
        <p:nvCxnSpPr>
          <p:cNvPr id="70" name="直接连接符 69"/>
          <p:cNvCxnSpPr>
            <a:endCxn id="71" idx="0"/>
          </p:cNvCxnSpPr>
          <p:nvPr>
            <p:custDataLst>
              <p:tags r:id="rId16"/>
            </p:custDataLst>
          </p:nvPr>
        </p:nvCxnSpPr>
        <p:spPr>
          <a:xfrm flipH="1">
            <a:off x="5796280" y="4471670"/>
            <a:ext cx="20955" cy="1278255"/>
          </a:xfrm>
          <a:prstGeom prst="line">
            <a:avLst/>
          </a:prstGeom>
          <a:ln w="53975">
            <a:solidFill>
              <a:srgbClr val="FF2B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1" name="椭圆 70"/>
          <p:cNvSpPr/>
          <p:nvPr>
            <p:custDataLst>
              <p:tags r:id="rId17"/>
            </p:custDataLst>
          </p:nvPr>
        </p:nvSpPr>
        <p:spPr>
          <a:xfrm>
            <a:off x="5490210" y="5749925"/>
            <a:ext cx="612140" cy="163830"/>
          </a:xfrm>
          <a:prstGeom prst="ellipse">
            <a:avLst/>
          </a:prstGeom>
          <a:solidFill>
            <a:srgbClr val="FF2B00"/>
          </a:solidFill>
          <a:ln>
            <a:noFill/>
          </a:ln>
          <a:effectLst>
            <a:outerShdw dist="38100" dir="5400000" sx="108000" sy="108000" algn="t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2" name="图片 71" descr="资源 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054600" y="3656330"/>
            <a:ext cx="1513205" cy="1610995"/>
          </a:xfrm>
          <a:prstGeom prst="rect">
            <a:avLst/>
          </a:prstGeom>
          <a:noFill/>
        </p:spPr>
      </p:pic>
      <p:sp>
        <p:nvSpPr>
          <p:cNvPr id="35" name="Text 4"/>
          <p:cNvSpPr/>
          <p:nvPr>
            <p:custDataLst>
              <p:tags r:id="rId19"/>
            </p:custDataLst>
          </p:nvPr>
        </p:nvSpPr>
        <p:spPr>
          <a:xfrm>
            <a:off x="4947920" y="3992880"/>
            <a:ext cx="1727835" cy="452755"/>
          </a:xfrm>
          <a:prstGeom prst="rect">
            <a:avLst/>
          </a:prstGeom>
          <a:noFill/>
        </p:spPr>
        <p:txBody>
          <a:bodyPr wrap="none" rtlCol="0" anchor="t"/>
          <a:p>
            <a:pPr algn="ctr" eaLnBrk="1" hangingPunct="1"/>
            <a:r>
              <a:rPr lang="zh-CN" altLang="zh-CN" sz="2800" b="1" dirty="0">
                <a:solidFill>
                  <a:srgbClr val="FF6600"/>
                </a:solidFill>
                <a:latin typeface="思源黑体 CN Bold" panose="020B0800000000000000" charset="-122"/>
                <a:ea typeface="思源黑体 CN Bold" panose="020B0800000000000000" charset="-122"/>
                <a:sym typeface="Arial" panose="020B0604020202020204" pitchFamily="34" charset="0"/>
              </a:rPr>
              <a:t>201</a:t>
            </a:r>
            <a:r>
              <a:rPr lang="en-US" altLang="zh-CN" sz="2800" b="1" dirty="0">
                <a:solidFill>
                  <a:srgbClr val="FF6600"/>
                </a:solidFill>
                <a:latin typeface="思源黑体 CN Bold" panose="020B0800000000000000" charset="-122"/>
                <a:ea typeface="思源黑体 CN Bold" panose="020B0800000000000000" charset="-122"/>
                <a:sym typeface="Arial" panose="020B0604020202020204" pitchFamily="34" charset="0"/>
              </a:rPr>
              <a:t>9</a:t>
            </a:r>
            <a:endParaRPr lang="zh-CN" altLang="zh-CN" sz="2800" b="1" dirty="0">
              <a:solidFill>
                <a:srgbClr val="FF6600"/>
              </a:solidFill>
              <a:latin typeface="思源黑体 CN Bold" panose="020B0800000000000000" charset="-122"/>
              <a:ea typeface="思源黑体 CN Bold" panose="020B0800000000000000" charset="-122"/>
              <a:sym typeface="Arial" panose="020B0604020202020204" pitchFamily="34" charset="0"/>
            </a:endParaRPr>
          </a:p>
          <a:p>
            <a:pPr algn="ctr" eaLnBrk="1" hangingPunct="1"/>
            <a:r>
              <a:rPr lang="zh-CN" altLang="zh-CN" dirty="0">
                <a:solidFill>
                  <a:srgbClr val="FF660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深扎行业</a:t>
            </a:r>
            <a:endParaRPr lang="zh-CN" altLang="zh-CN" dirty="0">
              <a:solidFill>
                <a:srgbClr val="FF6600"/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</p:txBody>
      </p:sp>
      <p:cxnSp>
        <p:nvCxnSpPr>
          <p:cNvPr id="73" name="直接连接符 72"/>
          <p:cNvCxnSpPr>
            <a:endCxn id="74" idx="0"/>
          </p:cNvCxnSpPr>
          <p:nvPr>
            <p:custDataLst>
              <p:tags r:id="rId20"/>
            </p:custDataLst>
          </p:nvPr>
        </p:nvCxnSpPr>
        <p:spPr>
          <a:xfrm flipH="1">
            <a:off x="8100060" y="3314065"/>
            <a:ext cx="33655" cy="2091055"/>
          </a:xfrm>
          <a:prstGeom prst="line">
            <a:avLst/>
          </a:prstGeom>
          <a:ln w="53975">
            <a:solidFill>
              <a:srgbClr val="FF2B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4" name="椭圆 73"/>
          <p:cNvSpPr/>
          <p:nvPr>
            <p:custDataLst>
              <p:tags r:id="rId21"/>
            </p:custDataLst>
          </p:nvPr>
        </p:nvSpPr>
        <p:spPr>
          <a:xfrm>
            <a:off x="7793990" y="5405120"/>
            <a:ext cx="612140" cy="163830"/>
          </a:xfrm>
          <a:prstGeom prst="ellipse">
            <a:avLst/>
          </a:prstGeom>
          <a:solidFill>
            <a:srgbClr val="FF2B00"/>
          </a:solidFill>
          <a:ln>
            <a:noFill/>
          </a:ln>
          <a:effectLst>
            <a:outerShdw dist="38100" dir="5400000" sx="108000" sy="108000" algn="t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5" name="图片 74" descr="资源 1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58380" y="2152650"/>
            <a:ext cx="1513205" cy="1610995"/>
          </a:xfrm>
          <a:prstGeom prst="rect">
            <a:avLst/>
          </a:prstGeom>
          <a:noFill/>
        </p:spPr>
      </p:pic>
      <p:sp>
        <p:nvSpPr>
          <p:cNvPr id="37" name="Text 4"/>
          <p:cNvSpPr/>
          <p:nvPr>
            <p:custDataLst>
              <p:tags r:id="rId23"/>
            </p:custDataLst>
          </p:nvPr>
        </p:nvSpPr>
        <p:spPr>
          <a:xfrm>
            <a:off x="7238365" y="2538730"/>
            <a:ext cx="1727835" cy="452755"/>
          </a:xfrm>
          <a:prstGeom prst="rect">
            <a:avLst/>
          </a:prstGeom>
          <a:noFill/>
        </p:spPr>
        <p:txBody>
          <a:bodyPr wrap="none" rtlCol="0" anchor="t"/>
          <a:p>
            <a:pPr algn="ctr" eaLnBrk="1" hangingPunct="1"/>
            <a:r>
              <a:rPr lang="zh-CN" altLang="zh-CN" sz="2800" b="1" dirty="0">
                <a:solidFill>
                  <a:srgbClr val="FF6600"/>
                </a:solidFill>
                <a:latin typeface="思源黑体 CN Bold" panose="020B0800000000000000" charset="-122"/>
                <a:ea typeface="思源黑体 CN Bold" panose="020B0800000000000000" charset="-122"/>
                <a:sym typeface="Arial" panose="020B0604020202020204" pitchFamily="34" charset="0"/>
              </a:rPr>
              <a:t>20</a:t>
            </a:r>
            <a:r>
              <a:rPr lang="en-US" sz="2800" b="1" dirty="0">
                <a:solidFill>
                  <a:srgbClr val="FF6600"/>
                </a:solidFill>
                <a:latin typeface="思源黑体 CN Bold" panose="020B0800000000000000" charset="-122"/>
                <a:ea typeface="思源黑体 CN Bold" panose="020B0800000000000000" charset="-122"/>
                <a:sym typeface="Arial" panose="020B0604020202020204" pitchFamily="34" charset="0"/>
              </a:rPr>
              <a:t>20</a:t>
            </a:r>
            <a:endParaRPr lang="en-US" sz="2800" b="1" dirty="0">
              <a:solidFill>
                <a:srgbClr val="FF6600"/>
              </a:solidFill>
              <a:latin typeface="思源黑体 CN Bold" panose="020B0800000000000000" charset="-122"/>
              <a:ea typeface="思源黑体 CN Bold" panose="020B0800000000000000" charset="-122"/>
              <a:sym typeface="Arial" panose="020B0604020202020204" pitchFamily="34" charset="0"/>
            </a:endParaRPr>
          </a:p>
          <a:p>
            <a:pPr algn="ctr" eaLnBrk="1" hangingPunct="1"/>
            <a:r>
              <a:rPr lang="zh-CN" altLang="zh-CN" dirty="0">
                <a:solidFill>
                  <a:srgbClr val="FF660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一线抗疫</a:t>
            </a:r>
            <a:endParaRPr lang="zh-CN" altLang="zh-CN" dirty="0">
              <a:solidFill>
                <a:srgbClr val="FF6600"/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</p:txBody>
      </p:sp>
      <p:cxnSp>
        <p:nvCxnSpPr>
          <p:cNvPr id="76" name="直接连接符 75"/>
          <p:cNvCxnSpPr>
            <a:endCxn id="77" idx="0"/>
          </p:cNvCxnSpPr>
          <p:nvPr>
            <p:custDataLst>
              <p:tags r:id="rId24"/>
            </p:custDataLst>
          </p:nvPr>
        </p:nvCxnSpPr>
        <p:spPr>
          <a:xfrm flipH="1">
            <a:off x="10440035" y="2985770"/>
            <a:ext cx="33655" cy="2091055"/>
          </a:xfrm>
          <a:prstGeom prst="line">
            <a:avLst/>
          </a:prstGeom>
          <a:ln w="53975">
            <a:solidFill>
              <a:srgbClr val="FF2B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7" name="椭圆 76"/>
          <p:cNvSpPr/>
          <p:nvPr>
            <p:custDataLst>
              <p:tags r:id="rId25"/>
            </p:custDataLst>
          </p:nvPr>
        </p:nvSpPr>
        <p:spPr>
          <a:xfrm>
            <a:off x="10133965" y="5076825"/>
            <a:ext cx="612140" cy="163830"/>
          </a:xfrm>
          <a:prstGeom prst="ellipse">
            <a:avLst/>
          </a:prstGeom>
          <a:solidFill>
            <a:srgbClr val="FF2B00"/>
          </a:solidFill>
          <a:ln>
            <a:noFill/>
          </a:ln>
          <a:effectLst>
            <a:outerShdw dist="38100" dir="5400000" sx="108000" sy="108000" algn="t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8" name="图片 77" descr="资源 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698355" y="2338070"/>
            <a:ext cx="1513205" cy="1610995"/>
          </a:xfrm>
          <a:prstGeom prst="rect">
            <a:avLst/>
          </a:prstGeom>
          <a:noFill/>
        </p:spPr>
      </p:pic>
      <p:sp>
        <p:nvSpPr>
          <p:cNvPr id="41" name="Text 4"/>
          <p:cNvSpPr/>
          <p:nvPr>
            <p:custDataLst>
              <p:tags r:id="rId27"/>
            </p:custDataLst>
          </p:nvPr>
        </p:nvSpPr>
        <p:spPr>
          <a:xfrm>
            <a:off x="9606915" y="2710180"/>
            <a:ext cx="1727835" cy="452755"/>
          </a:xfrm>
          <a:prstGeom prst="rect">
            <a:avLst/>
          </a:prstGeom>
          <a:noFill/>
        </p:spPr>
        <p:txBody>
          <a:bodyPr wrap="none" rtlCol="0" anchor="t"/>
          <a:p>
            <a:pPr algn="ctr" eaLnBrk="1" hangingPunct="1"/>
            <a:r>
              <a:rPr lang="zh-CN" altLang="zh-CN" sz="2800" b="1" dirty="0">
                <a:solidFill>
                  <a:srgbClr val="FF6600"/>
                </a:solidFill>
                <a:latin typeface="思源黑体 CN Bold" panose="020B0800000000000000" charset="-122"/>
                <a:ea typeface="思源黑体 CN Bold" panose="020B0800000000000000" charset="-122"/>
                <a:sym typeface="Arial" panose="020B0604020202020204" pitchFamily="34" charset="0"/>
              </a:rPr>
              <a:t>20</a:t>
            </a:r>
            <a:r>
              <a:rPr lang="en-US" sz="2800" b="1" dirty="0">
                <a:solidFill>
                  <a:srgbClr val="FF6600"/>
                </a:solidFill>
                <a:latin typeface="思源黑体 CN Bold" panose="020B0800000000000000" charset="-122"/>
                <a:ea typeface="思源黑体 CN Bold" panose="020B0800000000000000" charset="-122"/>
                <a:sym typeface="Arial" panose="020B0604020202020204" pitchFamily="34" charset="0"/>
              </a:rPr>
              <a:t>22</a:t>
            </a:r>
            <a:endParaRPr lang="en-US" sz="2800" b="1" dirty="0">
              <a:solidFill>
                <a:srgbClr val="FF6600"/>
              </a:solidFill>
              <a:latin typeface="思源黑体 CN Bold" panose="020B0800000000000000" charset="-122"/>
              <a:ea typeface="思源黑体 CN Bold" panose="020B0800000000000000" charset="-122"/>
              <a:sym typeface="Arial" panose="020B0604020202020204" pitchFamily="34" charset="0"/>
            </a:endParaRPr>
          </a:p>
          <a:p>
            <a:pPr algn="ctr" eaLnBrk="1" hangingPunct="1"/>
            <a:r>
              <a:rPr lang="zh-CN" altLang="zh-CN" dirty="0">
                <a:solidFill>
                  <a:srgbClr val="FF660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守正创新</a:t>
            </a:r>
            <a:endParaRPr lang="zh-CN" altLang="zh-CN" dirty="0">
              <a:solidFill>
                <a:srgbClr val="FF6600"/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</p:txBody>
      </p:sp>
      <p:sp>
        <p:nvSpPr>
          <p:cNvPr id="42" name="Text 5"/>
          <p:cNvSpPr/>
          <p:nvPr>
            <p:custDataLst>
              <p:tags r:id="rId28"/>
            </p:custDataLst>
          </p:nvPr>
        </p:nvSpPr>
        <p:spPr>
          <a:xfrm>
            <a:off x="9577070" y="1355090"/>
            <a:ext cx="1698625" cy="1355090"/>
          </a:xfrm>
          <a:prstGeom prst="rect">
            <a:avLst/>
          </a:prstGeom>
          <a:noFill/>
        </p:spPr>
        <p:txBody>
          <a:bodyPr wrap="square" rtlCol="0" anchor="t"/>
          <a:p>
            <a:pPr marL="171450" indent="-171450" algn="just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工业配送机器人各行业规模化落地</a:t>
            </a:r>
            <a:r>
              <a:rPr kumimoji="1" lang="zh-CN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；</a:t>
            </a:r>
            <a:endParaRPr kumimoji="1" lang="zh-CN" altLang="zh-CN" sz="1200" spc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marL="171450" indent="-171450" algn="just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zh-CN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智能交互系统实现全新升级</a:t>
            </a:r>
            <a:endParaRPr kumimoji="1" lang="zh-CN" altLang="zh-CN" sz="1200" spc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2" name="Text 2"/>
          <p:cNvSpPr/>
          <p:nvPr>
            <p:custDataLst>
              <p:tags r:id="rId29"/>
            </p:custDataLst>
          </p:nvPr>
        </p:nvSpPr>
        <p:spPr>
          <a:xfrm>
            <a:off x="488315" y="288290"/>
            <a:ext cx="2936240" cy="804545"/>
          </a:xfrm>
          <a:prstGeom prst="rect">
            <a:avLst/>
          </a:prstGeom>
          <a:noFill/>
          <a:effectLst/>
        </p:spPr>
        <p:txBody>
          <a:bodyPr wrap="none" rtlCol="0" anchor="t">
            <a:noAutofit/>
          </a:bodyPr>
          <a:p>
            <a:pPr lvl="0" algn="l">
              <a:lnSpc>
                <a:spcPts val="6495"/>
              </a:lnSpc>
              <a:buClrTx/>
              <a:buSzTx/>
              <a:buFontTx/>
            </a:pPr>
            <a:r>
              <a:rPr lang="zh-CN" altLang="en-US" sz="5400" b="1" kern="0" spc="-156" dirty="0">
                <a:effectLst/>
                <a:latin typeface="微软雅黑" panose="020B0503020204020204" charset="-122"/>
                <a:ea typeface="微软雅黑" panose="020B0503020204020204" charset="-122"/>
                <a:cs typeface="Inter" pitchFamily="34" charset="-120"/>
                <a:sym typeface="+mn-ea"/>
              </a:rPr>
              <a:t>发展历程</a:t>
            </a:r>
            <a:endParaRPr lang="zh-CN" altLang="en-US" sz="5400" b="1" kern="0" spc="-156" dirty="0">
              <a:effectLst/>
              <a:latin typeface="微软雅黑" panose="020B0503020204020204" charset="-122"/>
              <a:ea typeface="微软雅黑" panose="020B0503020204020204" charset="-122"/>
              <a:cs typeface="Inter" pitchFamily="34" charset="-120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9895" y="156210"/>
            <a:ext cx="1156716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>
              <a:lnSpc>
                <a:spcPct val="120000"/>
              </a:lnSpc>
              <a:buClrTx/>
              <a:buSzTx/>
              <a:buFontTx/>
              <a:buNone/>
            </a:pPr>
            <a:r>
              <a:rPr lang="en-US" sz="3600" b="1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9年技术积累和迭代造就了小笨的核心技术实力</a:t>
            </a:r>
            <a:endParaRPr lang="en-US" sz="3600" b="1" kern="0" spc="-42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8" name="文本框 30"/>
          <p:cNvSpPr txBox="1"/>
          <p:nvPr/>
        </p:nvSpPr>
        <p:spPr>
          <a:xfrm>
            <a:off x="1878330" y="1583055"/>
            <a:ext cx="24371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0" spc="-42" dirty="0">
                <a:solidFill>
                  <a:srgbClr val="F0993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多项核心技术专利T，领域包含</a:t>
            </a:r>
            <a:endParaRPr lang="en-US" sz="1000" b="1" kern="0" spc="-42" dirty="0">
              <a:solidFill>
                <a:srgbClr val="F0993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sz="1000" b="1" kern="0" spc="-42" dirty="0">
                <a:solidFill>
                  <a:srgbClr val="F0993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机器人定位导航、系统结构、激光雷达</a:t>
            </a:r>
            <a:endParaRPr lang="en-US" sz="1000" b="1" kern="0" spc="-42" dirty="0">
              <a:solidFill>
                <a:srgbClr val="F0993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0" name="文本框 65"/>
          <p:cNvSpPr txBox="1"/>
          <p:nvPr/>
        </p:nvSpPr>
        <p:spPr>
          <a:xfrm>
            <a:off x="1878330" y="2766695"/>
            <a:ext cx="236855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0" spc="-42" dirty="0">
                <a:solidFill>
                  <a:srgbClr val="F0993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累计机器人平台底盘/导航方案出货量</a:t>
            </a:r>
            <a:endParaRPr lang="en-US" sz="1000" b="1" kern="0" spc="-42" dirty="0">
              <a:solidFill>
                <a:srgbClr val="F0993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1" name="文本框 67"/>
          <p:cNvSpPr txBox="1"/>
          <p:nvPr/>
        </p:nvSpPr>
        <p:spPr>
          <a:xfrm>
            <a:off x="1878330" y="2321560"/>
            <a:ext cx="24377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en-US" sz="1000" b="1" kern="0" spc="-42" dirty="0">
                <a:solidFill>
                  <a:srgbClr val="F0993C"/>
                </a:solidFill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</a:rPr>
              <a:t>累计机器人行业解决方案</a:t>
            </a:r>
            <a:endParaRPr lang="en-US" sz="1000" b="1" kern="0" spc="-42" dirty="0">
              <a:solidFill>
                <a:srgbClr val="F0993C"/>
              </a:solidFill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</a:endParaRPr>
          </a:p>
        </p:txBody>
      </p:sp>
      <p:sp>
        <p:nvSpPr>
          <p:cNvPr id="126" name="íśḷîḍè"/>
          <p:cNvSpPr txBox="1"/>
          <p:nvPr/>
        </p:nvSpPr>
        <p:spPr>
          <a:xfrm>
            <a:off x="697230" y="1057910"/>
            <a:ext cx="1175385" cy="32321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indent="0" algn="ctr">
              <a:buClrTx/>
              <a:buSzTx/>
              <a:buNone/>
            </a:pPr>
            <a:r>
              <a:rPr lang="en-US" sz="1400" b="1" kern="0" spc="-42" dirty="0">
                <a:solidFill>
                  <a:srgbClr val="F67026"/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  <a:sym typeface="+mn-ea"/>
              </a:rPr>
              <a:t>业内唯一</a:t>
            </a:r>
            <a:endParaRPr lang="en-US" sz="1400" b="1" kern="0" spc="-42" dirty="0">
              <a:solidFill>
                <a:srgbClr val="F67026"/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  <a:sym typeface="+mn-ea"/>
            </a:endParaRPr>
          </a:p>
        </p:txBody>
      </p:sp>
      <p:sp>
        <p:nvSpPr>
          <p:cNvPr id="127" name="文本框 127"/>
          <p:cNvSpPr txBox="1"/>
          <p:nvPr/>
        </p:nvSpPr>
        <p:spPr>
          <a:xfrm>
            <a:off x="1880870" y="1014730"/>
            <a:ext cx="25787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sz="1000" b="1" kern="0" spc="-42" dirty="0">
                <a:solidFill>
                  <a:srgbClr val="F0993C"/>
                </a:solidFill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产业链高度垂直，业内唯一掌握</a:t>
            </a:r>
            <a:endParaRPr lang="en-US" sz="1000" b="1" kern="0" spc="-42" dirty="0">
              <a:solidFill>
                <a:srgbClr val="F0993C"/>
              </a:solidFill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en-US" sz="1000" b="1" kern="0" spc="-42" dirty="0">
                <a:solidFill>
                  <a:srgbClr val="F0993C"/>
                </a:solidFill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核心传感器、导航算法、整机解决方案</a:t>
            </a:r>
            <a:endParaRPr lang="en-US" sz="1000" b="1" kern="0" spc="-42" dirty="0">
              <a:solidFill>
                <a:srgbClr val="F0993C"/>
              </a:solidFill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28" name="íśḷîḍè"/>
          <p:cNvSpPr txBox="1"/>
          <p:nvPr/>
        </p:nvSpPr>
        <p:spPr>
          <a:xfrm>
            <a:off x="786765" y="1610360"/>
            <a:ext cx="959485" cy="32321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indent="0" algn="ctr">
              <a:buNone/>
            </a:pPr>
            <a:r>
              <a:rPr lang="en-US" sz="1400" b="1" kern="0" spc="-42" dirty="0">
                <a:solidFill>
                  <a:srgbClr val="F67026"/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  <a:sym typeface="+mn-ea"/>
              </a:rPr>
              <a:t>百余项</a:t>
            </a:r>
            <a:endParaRPr lang="en-US" sz="1400" b="1" kern="0" spc="-42" dirty="0">
              <a:solidFill>
                <a:srgbClr val="F67026"/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  <a:sym typeface="+mn-ea"/>
            </a:endParaRPr>
          </a:p>
          <a:p>
            <a:pPr indent="0" algn="ctr">
              <a:buNone/>
            </a:pPr>
            <a:r>
              <a:rPr lang="en-US" sz="1400" b="1" kern="0" spc="-42" dirty="0">
                <a:solidFill>
                  <a:srgbClr val="F67026"/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  <a:sym typeface="+mn-ea"/>
              </a:rPr>
              <a:t>核心专利</a:t>
            </a:r>
            <a:endParaRPr lang="en-US" sz="1400" b="1" kern="0" spc="-42" dirty="0">
              <a:solidFill>
                <a:srgbClr val="F67026"/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  <a:sym typeface="+mn-ea"/>
            </a:endParaRPr>
          </a:p>
        </p:txBody>
      </p:sp>
      <p:sp>
        <p:nvSpPr>
          <p:cNvPr id="129" name="íśḷîḍè"/>
          <p:cNvSpPr txBox="1"/>
          <p:nvPr/>
        </p:nvSpPr>
        <p:spPr>
          <a:xfrm>
            <a:off x="696913" y="2216150"/>
            <a:ext cx="1139190" cy="32321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indent="0" algn="ctr">
              <a:buClrTx/>
              <a:buSzTx/>
              <a:buNone/>
            </a:pPr>
            <a:r>
              <a:rPr lang="en-US" sz="1400" b="1" kern="0" spc="-42" dirty="0">
                <a:solidFill>
                  <a:srgbClr val="F67026"/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  <a:sym typeface="+mn-ea"/>
              </a:rPr>
              <a:t>10,000+</a:t>
            </a:r>
            <a:endParaRPr lang="en-US" sz="1400" b="1" kern="0" spc="-42" dirty="0">
              <a:solidFill>
                <a:srgbClr val="F67026"/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  <a:sym typeface="+mn-ea"/>
            </a:endParaRPr>
          </a:p>
          <a:p>
            <a:pPr indent="0" algn="ctr">
              <a:buClrTx/>
              <a:buSzTx/>
              <a:buNone/>
            </a:pPr>
            <a:r>
              <a:rPr lang="en-US" sz="1400" b="1" kern="0" spc="-42" dirty="0">
                <a:solidFill>
                  <a:srgbClr val="F67026"/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  <a:sym typeface="+mn-ea"/>
              </a:rPr>
              <a:t>行业客户</a:t>
            </a:r>
            <a:endParaRPr lang="en-US" sz="1400" b="1" kern="0" spc="-42" dirty="0">
              <a:solidFill>
                <a:srgbClr val="F67026"/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  <a:sym typeface="+mn-ea"/>
            </a:endParaRPr>
          </a:p>
        </p:txBody>
      </p:sp>
      <p:sp>
        <p:nvSpPr>
          <p:cNvPr id="130" name="íśḷîḍè"/>
          <p:cNvSpPr txBox="1"/>
          <p:nvPr/>
        </p:nvSpPr>
        <p:spPr>
          <a:xfrm>
            <a:off x="652145" y="2766695"/>
            <a:ext cx="1228725" cy="32321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indent="0" algn="ctr">
              <a:buClrTx/>
              <a:buSzTx/>
              <a:buNone/>
            </a:pPr>
            <a:r>
              <a:rPr lang="en-US" sz="1400" b="1" kern="0" spc="-42" dirty="0">
                <a:solidFill>
                  <a:srgbClr val="F67026"/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  <a:sym typeface="+mn-ea"/>
              </a:rPr>
              <a:t>100,000+ 台</a:t>
            </a:r>
            <a:endParaRPr lang="en-US" sz="1400" b="1" kern="0" spc="-42" dirty="0">
              <a:solidFill>
                <a:srgbClr val="F67026"/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  <a:sym typeface="+mn-ea"/>
            </a:endParaRPr>
          </a:p>
        </p:txBody>
      </p:sp>
      <p:sp>
        <p:nvSpPr>
          <p:cNvPr id="21" name="îs1îḑê"/>
          <p:cNvSpPr txBox="1"/>
          <p:nvPr/>
        </p:nvSpPr>
        <p:spPr>
          <a:xfrm>
            <a:off x="2205990" y="3106420"/>
            <a:ext cx="2253615" cy="51816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algn="ctr">
              <a:buClrTx/>
              <a:buSzTx/>
              <a:buNone/>
            </a:pPr>
            <a:r>
              <a:rPr lang="en-US" sz="9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SLAM Platform底盘算法平台</a:t>
            </a:r>
            <a:endParaRPr lang="en-US" sz="9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buClrTx/>
              <a:buSzTx/>
              <a:buNone/>
            </a:pPr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自建底盘算法平台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buClrTx/>
              <a:buSzTx/>
              <a:buNone/>
            </a:pPr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夯实自研战略基础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" name="íśḷîḍè"/>
          <p:cNvSpPr txBox="1"/>
          <p:nvPr/>
        </p:nvSpPr>
        <p:spPr>
          <a:xfrm>
            <a:off x="72390" y="3533140"/>
            <a:ext cx="2031365" cy="58483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Platform人工智能平台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自建交互算法平台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支撑高效人机交互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8" name="i$lïďé"/>
          <p:cNvSpPr txBox="1"/>
          <p:nvPr/>
        </p:nvSpPr>
        <p:spPr>
          <a:xfrm>
            <a:off x="4816475" y="2129155"/>
            <a:ext cx="1903095" cy="52832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algn="ctr">
              <a:buClrTx/>
              <a:buSzTx/>
              <a:buNone/>
            </a:pPr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</a:rPr>
              <a:t>发布首款自研底盘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</a:endParaRPr>
          </a:p>
          <a:p>
            <a:pPr algn="ctr">
              <a:buClrTx/>
              <a:buSzTx/>
              <a:buNone/>
            </a:pPr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</a:rPr>
              <a:t>算法和场景的积累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</a:endParaRPr>
          </a:p>
          <a:p>
            <a:pPr algn="ctr">
              <a:buClrTx/>
              <a:buSzTx/>
              <a:buNone/>
            </a:pPr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</a:rPr>
              <a:t>打造行业顶尖底盘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</a:endParaRPr>
          </a:p>
        </p:txBody>
      </p:sp>
      <p:sp>
        <p:nvSpPr>
          <p:cNvPr id="39" name="iṧļïḍê"/>
          <p:cNvSpPr txBox="1"/>
          <p:nvPr/>
        </p:nvSpPr>
        <p:spPr>
          <a:xfrm>
            <a:off x="7110095" y="1497330"/>
            <a:ext cx="1903095" cy="55308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algn="ctr">
              <a:buClrTx/>
              <a:buSzTx/>
              <a:buNone/>
            </a:pPr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</a:rPr>
              <a:t>服务机器人产品孕育而生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</a:endParaRPr>
          </a:p>
          <a:p>
            <a:pPr algn="ctr">
              <a:buClrTx/>
              <a:buSzTx/>
              <a:buNone/>
            </a:pPr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</a:rPr>
              <a:t>自研底盘与交互平台打通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</a:endParaRPr>
          </a:p>
          <a:p>
            <a:pPr algn="ctr">
              <a:buClrTx/>
              <a:buSzTx/>
              <a:buNone/>
            </a:pPr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</a:rPr>
              <a:t>支撑各类场景产品扩展性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</a:endParaRPr>
          </a:p>
        </p:txBody>
      </p:sp>
      <p:sp>
        <p:nvSpPr>
          <p:cNvPr id="40" name="îṥḻiḓê"/>
          <p:cNvSpPr txBox="1"/>
          <p:nvPr/>
        </p:nvSpPr>
        <p:spPr>
          <a:xfrm>
            <a:off x="9013190" y="1115695"/>
            <a:ext cx="2945765" cy="59944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algn="ctr">
              <a:buClrTx/>
              <a:buSzTx/>
              <a:buNone/>
            </a:pPr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</a:rPr>
              <a:t>各类行业属性产品高效产出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</a:endParaRPr>
          </a:p>
          <a:p>
            <a:pPr algn="ctr">
              <a:buClrTx/>
              <a:buSzTx/>
              <a:buNone/>
            </a:pPr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</a:rPr>
              <a:t>持续打磨双自研平台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</a:endParaRPr>
          </a:p>
          <a:p>
            <a:pPr algn="ctr">
              <a:buClrTx/>
              <a:buSzTx/>
              <a:buNone/>
            </a:pPr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</a:rPr>
              <a:t>扩展各行业解决方案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85" y="3624580"/>
            <a:ext cx="1623060" cy="11303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5240" y="6490335"/>
            <a:ext cx="12312650" cy="271780"/>
            <a:chOff x="1497" y="8777"/>
            <a:chExt cx="16323" cy="428"/>
          </a:xfrm>
        </p:grpSpPr>
        <p:sp>
          <p:nvSpPr>
            <p:cNvPr id="48" name="箭头: V 形 60"/>
            <p:cNvSpPr/>
            <p:nvPr/>
          </p:nvSpPr>
          <p:spPr>
            <a:xfrm>
              <a:off x="13482" y="8777"/>
              <a:ext cx="4338" cy="418"/>
            </a:xfrm>
            <a:prstGeom prst="chevron">
              <a:avLst/>
            </a:prstGeom>
            <a:solidFill>
              <a:srgbClr val="F464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场景落地阶段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46" name="箭头: 五边形 26"/>
            <p:cNvSpPr/>
            <p:nvPr/>
          </p:nvSpPr>
          <p:spPr>
            <a:xfrm>
              <a:off x="1497" y="8777"/>
              <a:ext cx="9022" cy="428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核心技术储备阶段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47" name="箭头: V 形 27"/>
            <p:cNvSpPr/>
            <p:nvPr/>
          </p:nvSpPr>
          <p:spPr>
            <a:xfrm>
              <a:off x="10381" y="8779"/>
              <a:ext cx="3214" cy="418"/>
            </a:xfrm>
            <a:prstGeom prst="chevron">
              <a:avLst/>
            </a:prstGeom>
            <a:solidFill>
              <a:srgbClr val="F099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场景积累探索阶段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1" t="6537" r="23369" b="6027"/>
          <a:stretch>
            <a:fillRect/>
          </a:stretch>
        </p:blipFill>
        <p:spPr>
          <a:xfrm>
            <a:off x="5110480" y="2807970"/>
            <a:ext cx="1332865" cy="141795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429895" y="5478780"/>
            <a:ext cx="1934845" cy="993140"/>
            <a:chOff x="1267" y="4472"/>
            <a:chExt cx="3047" cy="1564"/>
          </a:xfrm>
        </p:grpSpPr>
        <p:sp>
          <p:nvSpPr>
            <p:cNvPr id="76" name="椭圆 75"/>
            <p:cNvSpPr/>
            <p:nvPr/>
          </p:nvSpPr>
          <p:spPr>
            <a:xfrm>
              <a:off x="1268" y="4616"/>
              <a:ext cx="120" cy="1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0993C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83" name="文本框 74"/>
            <p:cNvSpPr txBox="1"/>
            <p:nvPr/>
          </p:nvSpPr>
          <p:spPr>
            <a:xfrm>
              <a:off x="1479" y="4472"/>
              <a:ext cx="2835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Light" panose="020B0300000000000000" charset="-122"/>
                </a:rPr>
                <a:t>深度学习：</a:t>
              </a:r>
              <a:r>
                <a:rPr lang="en-US" sz="700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</a:rPr>
                <a:t>基于多层非线性模型，实现图像识别、自然语言处理等能力</a:t>
              </a:r>
              <a:endParaRPr lang="en-US" sz="700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85" name="文本框 85"/>
            <p:cNvSpPr txBox="1"/>
            <p:nvPr/>
          </p:nvSpPr>
          <p:spPr>
            <a:xfrm>
              <a:off x="1478" y="4941"/>
              <a:ext cx="2836" cy="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sz="700" b="1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LLM：</a:t>
              </a:r>
              <a:r>
                <a:rPr lang="en-US" sz="700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</a:rPr>
                <a:t>通过数据预处理技术、深度学习技术等，实现自然语言理解、意图识别、意图确认等能力</a:t>
              </a:r>
              <a:endParaRPr lang="en-US" sz="700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87" name="文本框 98"/>
            <p:cNvSpPr txBox="1"/>
            <p:nvPr/>
          </p:nvSpPr>
          <p:spPr>
            <a:xfrm>
              <a:off x="1478" y="5553"/>
              <a:ext cx="2835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Light" panose="020B0300000000000000" charset="-122"/>
                </a:rPr>
                <a:t>ASR：</a:t>
              </a:r>
              <a:r>
                <a:rPr lang="en-US" sz="700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</a:rPr>
                <a:t>通过多模态及降噪模型，提供嘈杂环境下的定向拾音能力</a:t>
              </a:r>
              <a:endParaRPr lang="en-US" sz="700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267" y="5078"/>
              <a:ext cx="120" cy="1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0993C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267" y="5654"/>
              <a:ext cx="120" cy="1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0993C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001645" y="5173345"/>
            <a:ext cx="1953895" cy="903605"/>
            <a:chOff x="4474" y="3989"/>
            <a:chExt cx="3077" cy="1423"/>
          </a:xfrm>
        </p:grpSpPr>
        <p:sp>
          <p:nvSpPr>
            <p:cNvPr id="77" name="文本框 35"/>
            <p:cNvSpPr txBox="1"/>
            <p:nvPr/>
          </p:nvSpPr>
          <p:spPr>
            <a:xfrm>
              <a:off x="4701" y="3989"/>
              <a:ext cx="285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sz="700" b="1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Light" panose="020B0300000000000000" charset="-122"/>
                </a:rPr>
                <a:t>传感矩阵技术：</a:t>
              </a:r>
              <a:r>
                <a:rPr lang="en-US" sz="700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</a:rPr>
                <a:t>用于实时获取周围环境的几何和距离信息</a:t>
              </a:r>
              <a:endParaRPr lang="en-US" sz="700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79" name="文本框 95"/>
            <p:cNvSpPr txBox="1"/>
            <p:nvPr/>
          </p:nvSpPr>
          <p:spPr>
            <a:xfrm>
              <a:off x="4701" y="4472"/>
              <a:ext cx="285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Light" panose="020B0300000000000000" charset="-122"/>
                </a:rPr>
                <a:t>路径规划技术：</a:t>
              </a:r>
              <a:r>
                <a:rPr lang="en-US" sz="700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</a:rPr>
                <a:t>实现在精密计算下进行最优无碰撞行驶轨迹的规划</a:t>
              </a:r>
              <a:endParaRPr lang="en-US" sz="700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81" name="文本框 97"/>
            <p:cNvSpPr txBox="1"/>
            <p:nvPr/>
          </p:nvSpPr>
          <p:spPr>
            <a:xfrm>
              <a:off x="4701" y="4930"/>
              <a:ext cx="285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sz="700" b="1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Light" panose="020B0300000000000000" charset="-122"/>
                </a:rPr>
                <a:t>多模态避障技术：</a:t>
              </a:r>
              <a:r>
                <a:rPr lang="en-US" sz="700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</a:rPr>
                <a:t>通过视觉算法与避障算法，进行静态及动态障碍物检测</a:t>
              </a:r>
              <a:endParaRPr lang="en-US" sz="700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4474" y="4133"/>
              <a:ext cx="120" cy="1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0993C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4475" y="4570"/>
              <a:ext cx="120" cy="1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0993C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4476" y="5019"/>
              <a:ext cx="120" cy="1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0993C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7229475" y="3869690"/>
            <a:ext cx="1783715" cy="830580"/>
            <a:chOff x="11016" y="2634"/>
            <a:chExt cx="2809" cy="1308"/>
          </a:xfrm>
        </p:grpSpPr>
        <p:sp>
          <p:nvSpPr>
            <p:cNvPr id="95" name="文本框 106"/>
            <p:cNvSpPr txBox="1"/>
            <p:nvPr/>
          </p:nvSpPr>
          <p:spPr>
            <a:xfrm>
              <a:off x="11301" y="2634"/>
              <a:ext cx="2524" cy="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Tx/>
                <a:buSzTx/>
                <a:buFontTx/>
              </a:pPr>
              <a:r>
                <a:rPr lang="en-US" sz="700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</a:rPr>
                <a:t>打通自研底盘与交互平台，提供多款行走+多模态交互体验的服务机器人整机解决方案</a:t>
              </a:r>
              <a:endParaRPr lang="en-US" sz="700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11016" y="2778"/>
              <a:ext cx="120" cy="1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0993C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11017" y="3425"/>
              <a:ext cx="120" cy="1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0993C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09" name="文本框 106"/>
            <p:cNvSpPr txBox="1"/>
            <p:nvPr/>
          </p:nvSpPr>
          <p:spPr>
            <a:xfrm>
              <a:off x="11301" y="3290"/>
              <a:ext cx="2524" cy="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Tx/>
                <a:buSzTx/>
                <a:buFontTx/>
              </a:pPr>
              <a:r>
                <a:rPr lang="en-US" sz="700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  <a:sym typeface="+mn-ea"/>
                </a:rPr>
                <a:t>硬件与算法的双自研驱动飞轮，既做到成本可控，又赋能市场高性价比解决方案</a:t>
              </a:r>
              <a:endParaRPr lang="en-US" sz="700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9659620" y="3533140"/>
            <a:ext cx="1772920" cy="306070"/>
            <a:chOff x="14200" y="2634"/>
            <a:chExt cx="2792" cy="482"/>
          </a:xfrm>
        </p:grpSpPr>
        <p:sp>
          <p:nvSpPr>
            <p:cNvPr id="113" name="文本框 127"/>
            <p:cNvSpPr txBox="1"/>
            <p:nvPr/>
          </p:nvSpPr>
          <p:spPr>
            <a:xfrm>
              <a:off x="14418" y="2634"/>
              <a:ext cx="2575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sz="700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</a:rPr>
                <a:t>双自研平台的底层能力，支撑扩充市场布局</a:t>
              </a:r>
              <a:endParaRPr lang="en-US" sz="700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14200" y="2778"/>
              <a:ext cx="120" cy="1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0993C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791960" y="1960245"/>
            <a:ext cx="3006090" cy="1864995"/>
            <a:chOff x="10168" y="2985"/>
            <a:chExt cx="4734" cy="2937"/>
          </a:xfrm>
        </p:grpSpPr>
        <p:pic>
          <p:nvPicPr>
            <p:cNvPr id="16" name="图片 15" descr="智灵动新手臂版 前透视(透明底)"/>
            <p:cNvPicPr>
              <a:picLocks noChangeAspect="1"/>
            </p:cNvPicPr>
            <p:nvPr/>
          </p:nvPicPr>
          <p:blipFill>
            <a:blip r:embed="rId4">
              <a:lum bright="6000"/>
            </a:blip>
            <a:srcRect r="35196"/>
            <a:stretch>
              <a:fillRect/>
            </a:stretch>
          </p:blipFill>
          <p:spPr>
            <a:xfrm>
              <a:off x="10168" y="2985"/>
              <a:ext cx="3002" cy="2604"/>
            </a:xfrm>
            <a:prstGeom prst="rect">
              <a:avLst/>
            </a:prstGeom>
          </p:spPr>
        </p:pic>
        <p:pic>
          <p:nvPicPr>
            <p:cNvPr id="17" name="图片 16" descr="智小鱼 正透视(透明底)"/>
            <p:cNvPicPr>
              <a:picLocks noChangeAspect="1"/>
            </p:cNvPicPr>
            <p:nvPr/>
          </p:nvPicPr>
          <p:blipFill>
            <a:blip r:embed="rId5">
              <a:lum bright="6000"/>
            </a:blip>
            <a:srcRect l="29059" t="7244"/>
            <a:stretch>
              <a:fillRect/>
            </a:stretch>
          </p:blipFill>
          <p:spPr>
            <a:xfrm>
              <a:off x="10388" y="3336"/>
              <a:ext cx="3037" cy="2235"/>
            </a:xfrm>
            <a:prstGeom prst="rect">
              <a:avLst/>
            </a:prstGeom>
          </p:spPr>
        </p:pic>
        <p:pic>
          <p:nvPicPr>
            <p:cNvPr id="19" name="图片 18" descr="智大屏 前透视(透明底)"/>
            <p:cNvPicPr>
              <a:picLocks noChangeAspect="1"/>
            </p:cNvPicPr>
            <p:nvPr/>
          </p:nvPicPr>
          <p:blipFill>
            <a:blip r:embed="rId6">
              <a:lum bright="6000" contrast="6000"/>
            </a:blip>
            <a:srcRect l="37307" t="6868" r="22286"/>
            <a:stretch>
              <a:fillRect/>
            </a:stretch>
          </p:blipFill>
          <p:spPr>
            <a:xfrm>
              <a:off x="11188" y="3412"/>
              <a:ext cx="1936" cy="2511"/>
            </a:xfrm>
            <a:prstGeom prst="rect">
              <a:avLst/>
            </a:prstGeom>
          </p:spPr>
        </p:pic>
        <p:pic>
          <p:nvPicPr>
            <p:cNvPr id="3" name="图片 2" descr="干雾消毒机器人升杆状态+海康威视测温 前透视(透明底)"/>
            <p:cNvPicPr>
              <a:picLocks noChangeAspect="1"/>
            </p:cNvPicPr>
            <p:nvPr/>
          </p:nvPicPr>
          <p:blipFill>
            <a:blip r:embed="rId7"/>
            <a:srcRect l="37174"/>
            <a:stretch>
              <a:fillRect/>
            </a:stretch>
          </p:blipFill>
          <p:spPr>
            <a:xfrm>
              <a:off x="12568" y="3516"/>
              <a:ext cx="2334" cy="2090"/>
            </a:xfrm>
            <a:prstGeom prst="rect">
              <a:avLst/>
            </a:prstGeom>
          </p:spPr>
        </p:pic>
      </p:grpSp>
      <p:pic>
        <p:nvPicPr>
          <p:cNvPr id="9" name="图片 8" descr="图层 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210" y="4117975"/>
            <a:ext cx="1668780" cy="96774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832850" y="1551305"/>
            <a:ext cx="2955290" cy="1651000"/>
            <a:chOff x="12893" y="2339"/>
            <a:chExt cx="4654" cy="2600"/>
          </a:xfrm>
        </p:grpSpPr>
        <p:pic>
          <p:nvPicPr>
            <p:cNvPr id="20" name="图片 19" descr="左后透视"/>
            <p:cNvPicPr>
              <a:picLocks noChangeAspect="1"/>
            </p:cNvPicPr>
            <p:nvPr/>
          </p:nvPicPr>
          <p:blipFill>
            <a:blip r:embed="rId9">
              <a:lum contrast="12000"/>
            </a:blip>
            <a:srcRect r="-661"/>
            <a:stretch>
              <a:fillRect/>
            </a:stretch>
          </p:blipFill>
          <p:spPr>
            <a:xfrm>
              <a:off x="12893" y="2339"/>
              <a:ext cx="4654" cy="2601"/>
            </a:xfrm>
            <a:prstGeom prst="rect">
              <a:avLst/>
            </a:prstGeom>
          </p:spPr>
        </p:pic>
        <p:pic>
          <p:nvPicPr>
            <p:cNvPr id="23" name="图片 22" descr="1-1_透明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797" y="3072"/>
              <a:ext cx="746" cy="1512"/>
            </a:xfrm>
            <a:prstGeom prst="rect">
              <a:avLst/>
            </a:prstGeom>
          </p:spPr>
        </p:pic>
        <p:pic>
          <p:nvPicPr>
            <p:cNvPr id="4" name="图片 3" descr="前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986" y="3268"/>
              <a:ext cx="2652" cy="1357"/>
            </a:xfrm>
            <a:prstGeom prst="rect">
              <a:avLst/>
            </a:prstGeom>
          </p:spPr>
        </p:pic>
        <p:pic>
          <p:nvPicPr>
            <p:cNvPr id="24" name="图片 23" descr="前透视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001" y="2940"/>
              <a:ext cx="3500" cy="1970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5083810" y="4384675"/>
            <a:ext cx="2560320" cy="582295"/>
            <a:chOff x="7768" y="3364"/>
            <a:chExt cx="4032" cy="917"/>
          </a:xfrm>
        </p:grpSpPr>
        <p:sp>
          <p:nvSpPr>
            <p:cNvPr id="89" name="文本框 100"/>
            <p:cNvSpPr txBox="1"/>
            <p:nvPr/>
          </p:nvSpPr>
          <p:spPr>
            <a:xfrm>
              <a:off x="7982" y="3364"/>
              <a:ext cx="3819" cy="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</a:rPr>
                <a:t>2年的技术及场景沉淀，打造行业顶尖底盘</a:t>
              </a:r>
              <a:endParaRPr lang="en-US" sz="700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91" name="文本框 102"/>
            <p:cNvSpPr txBox="1"/>
            <p:nvPr/>
          </p:nvSpPr>
          <p:spPr>
            <a:xfrm>
              <a:off x="7982" y="3674"/>
              <a:ext cx="3300" cy="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</a:rPr>
                <a:t>同价格底盘，效用顶尖</a:t>
              </a:r>
              <a:endParaRPr lang="en-US" sz="700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93" name="文本框 104"/>
            <p:cNvSpPr txBox="1"/>
            <p:nvPr/>
          </p:nvSpPr>
          <p:spPr>
            <a:xfrm>
              <a:off x="7982" y="3969"/>
              <a:ext cx="2994" cy="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sz="700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</a:rPr>
                <a:t>基于底层算法技术，支持底盘的外观定制</a:t>
              </a:r>
              <a:endParaRPr lang="en-US" sz="700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7768" y="3454"/>
              <a:ext cx="120" cy="1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0993C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7770" y="4082"/>
              <a:ext cx="120" cy="1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0993C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7771" y="3770"/>
              <a:ext cx="120" cy="1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0993C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1430" y="3187700"/>
            <a:ext cx="12285345" cy="2232660"/>
            <a:chOff x="-24" y="4831"/>
            <a:chExt cx="18785" cy="3516"/>
          </a:xfrm>
        </p:grpSpPr>
        <p:sp>
          <p:nvSpPr>
            <p:cNvPr id="22" name="ï$ḻíďê"/>
            <p:cNvSpPr/>
            <p:nvPr/>
          </p:nvSpPr>
          <p:spPr>
            <a:xfrm>
              <a:off x="846" y="8157"/>
              <a:ext cx="3131" cy="190"/>
            </a:xfrm>
            <a:prstGeom prst="rect">
              <a:avLst/>
            </a:prstGeom>
            <a:pattFill prst="wdUpDiag">
              <a:fgClr>
                <a:srgbClr val="EB5013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5" name="í$1ïḓè"/>
            <p:cNvSpPr/>
            <p:nvPr/>
          </p:nvSpPr>
          <p:spPr>
            <a:xfrm>
              <a:off x="14135" y="4867"/>
              <a:ext cx="4626" cy="205"/>
            </a:xfrm>
            <a:custGeom>
              <a:avLst/>
              <a:gdLst>
                <a:gd name="connsiteX0" fmla="*/ 0 w 1903257"/>
                <a:gd name="connsiteY0" fmla="*/ 0 h 120516"/>
                <a:gd name="connsiteX1" fmla="*/ 1903257 w 1903257"/>
                <a:gd name="connsiteY1" fmla="*/ 0 h 120516"/>
                <a:gd name="connsiteX2" fmla="*/ 1903257 w 1903257"/>
                <a:gd name="connsiteY2" fmla="*/ 120516 h 120516"/>
                <a:gd name="connsiteX3" fmla="*/ 0 w 1903257"/>
                <a:gd name="connsiteY3" fmla="*/ 120516 h 120516"/>
                <a:gd name="connsiteX4" fmla="*/ 0 w 1903257"/>
                <a:gd name="connsiteY4" fmla="*/ 0 h 120516"/>
                <a:gd name="connsiteX0-1" fmla="*/ 43200 w 1946457"/>
                <a:gd name="connsiteY0-2" fmla="*/ 0 h 120516"/>
                <a:gd name="connsiteX1-3" fmla="*/ 1946457 w 1946457"/>
                <a:gd name="connsiteY1-4" fmla="*/ 0 h 120516"/>
                <a:gd name="connsiteX2-5" fmla="*/ 1946457 w 1946457"/>
                <a:gd name="connsiteY2-6" fmla="*/ 120516 h 120516"/>
                <a:gd name="connsiteX3-7" fmla="*/ 0 w 1946457"/>
                <a:gd name="connsiteY3-8" fmla="*/ 120516 h 120516"/>
                <a:gd name="connsiteX4-9" fmla="*/ 43200 w 1946457"/>
                <a:gd name="connsiteY4-10" fmla="*/ 0 h 1205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46457" h="120516">
                  <a:moveTo>
                    <a:pt x="43200" y="0"/>
                  </a:moveTo>
                  <a:lnTo>
                    <a:pt x="1946457" y="0"/>
                  </a:lnTo>
                  <a:lnTo>
                    <a:pt x="1946457" y="120516"/>
                  </a:lnTo>
                  <a:lnTo>
                    <a:pt x="0" y="120516"/>
                  </a:lnTo>
                  <a:lnTo>
                    <a:pt x="43200" y="0"/>
                  </a:lnTo>
                  <a:close/>
                </a:path>
              </a:pathLst>
            </a:custGeom>
            <a:pattFill prst="wdUpDiag">
              <a:fgClr>
                <a:srgbClr val="EB5013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846" y="4831"/>
              <a:ext cx="17905" cy="3293"/>
              <a:chOff x="537311" y="3067430"/>
              <a:chExt cx="11369779" cy="2091320"/>
            </a:xfrm>
          </p:grpSpPr>
          <p:cxnSp>
            <p:nvCxnSpPr>
              <p:cNvPr id="29" name="îs1ïdé"/>
              <p:cNvCxnSpPr/>
              <p:nvPr/>
            </p:nvCxnSpPr>
            <p:spPr>
              <a:xfrm>
                <a:off x="537311" y="5158750"/>
                <a:ext cx="1988387" cy="0"/>
              </a:xfrm>
              <a:prstGeom prst="line">
                <a:avLst/>
              </a:prstGeom>
              <a:ln w="38100" cap="flat">
                <a:solidFill>
                  <a:srgbClr val="EB5013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íṡḻidé"/>
              <p:cNvCxnSpPr/>
              <p:nvPr/>
            </p:nvCxnSpPr>
            <p:spPr>
              <a:xfrm flipH="1">
                <a:off x="2525859" y="4105695"/>
                <a:ext cx="2315210" cy="1052830"/>
              </a:xfrm>
              <a:prstGeom prst="line">
                <a:avLst/>
              </a:prstGeom>
              <a:ln w="38100" cap="rnd">
                <a:solidFill>
                  <a:srgbClr val="EB501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í$ḻíḓe"/>
              <p:cNvCxnSpPr/>
              <p:nvPr/>
            </p:nvCxnSpPr>
            <p:spPr>
              <a:xfrm>
                <a:off x="4821944" y="4115106"/>
                <a:ext cx="1903257" cy="0"/>
              </a:xfrm>
              <a:prstGeom prst="line">
                <a:avLst/>
              </a:prstGeom>
              <a:ln w="38100" cap="flat">
                <a:solidFill>
                  <a:srgbClr val="EB5013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îS1ïḑé"/>
              <p:cNvCxnSpPr/>
              <p:nvPr/>
            </p:nvCxnSpPr>
            <p:spPr>
              <a:xfrm>
                <a:off x="6920518" y="3592276"/>
                <a:ext cx="1903257" cy="0"/>
              </a:xfrm>
              <a:prstGeom prst="line">
                <a:avLst/>
              </a:prstGeom>
              <a:ln w="38100" cap="flat">
                <a:solidFill>
                  <a:srgbClr val="EB5013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iSḻîdê"/>
              <p:cNvCxnSpPr/>
              <p:nvPr/>
            </p:nvCxnSpPr>
            <p:spPr>
              <a:xfrm flipH="1">
                <a:off x="6725200" y="3590260"/>
                <a:ext cx="198916" cy="522830"/>
              </a:xfrm>
              <a:prstGeom prst="line">
                <a:avLst/>
              </a:prstGeom>
              <a:ln w="38100" cap="rnd">
                <a:solidFill>
                  <a:srgbClr val="EB501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í$ḻîḍè"/>
              <p:cNvCxnSpPr/>
              <p:nvPr/>
            </p:nvCxnSpPr>
            <p:spPr>
              <a:xfrm>
                <a:off x="9012895" y="3069446"/>
                <a:ext cx="2894195" cy="0"/>
              </a:xfrm>
              <a:prstGeom prst="line">
                <a:avLst/>
              </a:prstGeom>
              <a:ln w="38100" cap="flat">
                <a:solidFill>
                  <a:srgbClr val="EB5013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iṧḷîdê"/>
              <p:cNvCxnSpPr/>
              <p:nvPr/>
            </p:nvCxnSpPr>
            <p:spPr>
              <a:xfrm flipH="1">
                <a:off x="8823774" y="3067430"/>
                <a:ext cx="198916" cy="522830"/>
              </a:xfrm>
              <a:prstGeom prst="line">
                <a:avLst/>
              </a:prstGeom>
              <a:ln w="38100" cap="rnd">
                <a:solidFill>
                  <a:srgbClr val="EB501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îs1ïdé"/>
            <p:cNvCxnSpPr/>
            <p:nvPr/>
          </p:nvCxnSpPr>
          <p:spPr>
            <a:xfrm>
              <a:off x="-24" y="8124"/>
              <a:ext cx="865" cy="0"/>
            </a:xfrm>
            <a:prstGeom prst="line">
              <a:avLst/>
            </a:prstGeom>
            <a:ln w="38100" cap="flat">
              <a:solidFill>
                <a:srgbClr val="EB5013"/>
              </a:solidFill>
              <a:prstDash val="sysDot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矩形 116"/>
          <p:cNvSpPr/>
          <p:nvPr/>
        </p:nvSpPr>
        <p:spPr>
          <a:xfrm>
            <a:off x="683260" y="1069340"/>
            <a:ext cx="1188720" cy="288290"/>
          </a:xfrm>
          <a:prstGeom prst="rect">
            <a:avLst/>
          </a:prstGeom>
          <a:noFill/>
          <a:ln w="25400">
            <a:gradFill>
              <a:gsLst>
                <a:gs pos="0">
                  <a:srgbClr val="FFC000"/>
                </a:gs>
                <a:gs pos="16000">
                  <a:srgbClr val="EB5013">
                    <a:alpha val="0"/>
                  </a:srgbClr>
                </a:gs>
                <a:gs pos="83000">
                  <a:srgbClr val="EB5013">
                    <a:alpha val="0"/>
                  </a:srgbClr>
                </a:gs>
                <a:gs pos="100000">
                  <a:srgbClr val="FFC000"/>
                </a:gs>
              </a:gsLst>
              <a:lin ang="0" scaled="0"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dirty="0">
              <a:solidFill>
                <a:srgbClr val="018BDA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3260" y="1526540"/>
            <a:ext cx="1188720" cy="478155"/>
          </a:xfrm>
          <a:prstGeom prst="rect">
            <a:avLst/>
          </a:prstGeom>
          <a:noFill/>
          <a:ln w="25400">
            <a:gradFill>
              <a:gsLst>
                <a:gs pos="0">
                  <a:srgbClr val="FFC000"/>
                </a:gs>
                <a:gs pos="16000">
                  <a:srgbClr val="EB5013">
                    <a:alpha val="0"/>
                  </a:srgbClr>
                </a:gs>
                <a:gs pos="83000">
                  <a:srgbClr val="EB5013">
                    <a:alpha val="0"/>
                  </a:srgbClr>
                </a:gs>
                <a:gs pos="100000">
                  <a:srgbClr val="FFC000"/>
                </a:gs>
              </a:gsLst>
              <a:lin ang="0" scaled="0"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dirty="0">
              <a:solidFill>
                <a:srgbClr val="018BDA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83260" y="2769235"/>
            <a:ext cx="1188720" cy="288290"/>
          </a:xfrm>
          <a:prstGeom prst="rect">
            <a:avLst/>
          </a:prstGeom>
          <a:noFill/>
          <a:ln w="25400">
            <a:gradFill>
              <a:gsLst>
                <a:gs pos="0">
                  <a:srgbClr val="FFC000"/>
                </a:gs>
                <a:gs pos="16000">
                  <a:srgbClr val="EB5013">
                    <a:alpha val="0"/>
                  </a:srgbClr>
                </a:gs>
                <a:gs pos="83000">
                  <a:srgbClr val="EB5013">
                    <a:alpha val="0"/>
                  </a:srgbClr>
                </a:gs>
                <a:gs pos="100000">
                  <a:srgbClr val="FFC000"/>
                </a:gs>
              </a:gsLst>
              <a:lin ang="0" scaled="0"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dirty="0">
              <a:solidFill>
                <a:srgbClr val="018BDA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83260" y="2129790"/>
            <a:ext cx="1188720" cy="478155"/>
          </a:xfrm>
          <a:prstGeom prst="rect">
            <a:avLst/>
          </a:prstGeom>
          <a:noFill/>
          <a:ln w="25400">
            <a:gradFill>
              <a:gsLst>
                <a:gs pos="0">
                  <a:srgbClr val="FFC000"/>
                </a:gs>
                <a:gs pos="16000">
                  <a:srgbClr val="EB5013">
                    <a:alpha val="0"/>
                  </a:srgbClr>
                </a:gs>
                <a:gs pos="83000">
                  <a:srgbClr val="EB5013">
                    <a:alpha val="0"/>
                  </a:srgbClr>
                </a:gs>
                <a:gs pos="100000">
                  <a:srgbClr val="FFC000"/>
                </a:gs>
              </a:gsLst>
              <a:lin ang="0" scaled="0"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dirty="0">
              <a:solidFill>
                <a:srgbClr val="018BDA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9" name="矩形: 圆角 45"/>
          <p:cNvSpPr/>
          <p:nvPr/>
        </p:nvSpPr>
        <p:spPr>
          <a:xfrm>
            <a:off x="7158478" y="5085955"/>
            <a:ext cx="1617707" cy="703756"/>
          </a:xfrm>
          <a:prstGeom prst="roundRect">
            <a:avLst>
              <a:gd name="adj" fmla="val 9790"/>
            </a:avLst>
          </a:prstGeom>
          <a:gradFill flip="none" rotWithShape="1">
            <a:gsLst>
              <a:gs pos="56000">
                <a:srgbClr val="FFC000">
                  <a:alpha val="0"/>
                </a:srgbClr>
              </a:gs>
              <a:gs pos="100000">
                <a:srgbClr val="EB5013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加深行业理解</a:t>
            </a:r>
            <a:endParaRPr lang="en-US" altLang="zh-CN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加速市场布局</a:t>
            </a:r>
            <a:endParaRPr lang="en-US" altLang="zh-CN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0" name="矩形: 圆角 45"/>
          <p:cNvSpPr/>
          <p:nvPr/>
        </p:nvSpPr>
        <p:spPr>
          <a:xfrm>
            <a:off x="9917443" y="4258095"/>
            <a:ext cx="1533153" cy="364735"/>
          </a:xfrm>
          <a:prstGeom prst="roundRect">
            <a:avLst>
              <a:gd name="adj" fmla="val 9790"/>
            </a:avLst>
          </a:prstGeom>
          <a:gradFill flip="none" rotWithShape="1">
            <a:gsLst>
              <a:gs pos="56000">
                <a:srgbClr val="FFC000">
                  <a:alpha val="3000"/>
                </a:srgbClr>
              </a:gs>
              <a:gs pos="100000">
                <a:srgbClr val="EB5013">
                  <a:alpha val="21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底盘算法平台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2" name="矩形: 圆角 45"/>
          <p:cNvSpPr/>
          <p:nvPr/>
        </p:nvSpPr>
        <p:spPr>
          <a:xfrm>
            <a:off x="9917443" y="5298680"/>
            <a:ext cx="1533153" cy="364735"/>
          </a:xfrm>
          <a:prstGeom prst="roundRect">
            <a:avLst>
              <a:gd name="adj" fmla="val 9790"/>
            </a:avLst>
          </a:prstGeom>
          <a:gradFill flip="none" rotWithShape="1">
            <a:gsLst>
              <a:gs pos="56000">
                <a:srgbClr val="FFC000">
                  <a:alpha val="3000"/>
                </a:srgbClr>
              </a:gs>
              <a:gs pos="100000">
                <a:srgbClr val="EB5013">
                  <a:alpha val="21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自研底盘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3" name="矩形: 圆角 45"/>
          <p:cNvSpPr/>
          <p:nvPr/>
        </p:nvSpPr>
        <p:spPr>
          <a:xfrm>
            <a:off x="9917443" y="5815976"/>
            <a:ext cx="1533153" cy="364735"/>
          </a:xfrm>
          <a:prstGeom prst="roundRect">
            <a:avLst>
              <a:gd name="adj" fmla="val 9790"/>
            </a:avLst>
          </a:prstGeom>
          <a:gradFill flip="none" rotWithShape="1">
            <a:gsLst>
              <a:gs pos="56000">
                <a:srgbClr val="FFC000">
                  <a:alpha val="3000"/>
                </a:srgbClr>
              </a:gs>
              <a:gs pos="100000">
                <a:srgbClr val="EB5013">
                  <a:alpha val="21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各行业机器人解决方案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4" name="矩形: 圆角 124"/>
          <p:cNvSpPr/>
          <p:nvPr/>
        </p:nvSpPr>
        <p:spPr>
          <a:xfrm>
            <a:off x="9759950" y="4036060"/>
            <a:ext cx="1791335" cy="2308860"/>
          </a:xfrm>
          <a:prstGeom prst="roundRect">
            <a:avLst>
              <a:gd name="adj" fmla="val 8866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11" name="íṩḻïḋe"/>
          <p:cNvSpPr txBox="1"/>
          <p:nvPr/>
        </p:nvSpPr>
        <p:spPr bwMode="auto">
          <a:xfrm>
            <a:off x="10105823" y="3884465"/>
            <a:ext cx="1099919" cy="32573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sz="1200" b="1" dirty="0">
                <a:ln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更完整的体系</a:t>
            </a:r>
            <a:endParaRPr lang="zh-CN" altLang="en-US" sz="1200" b="1" dirty="0">
              <a:ln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5" name="矩形: 圆角 45"/>
          <p:cNvSpPr/>
          <p:nvPr/>
        </p:nvSpPr>
        <p:spPr>
          <a:xfrm>
            <a:off x="9917443" y="4782394"/>
            <a:ext cx="1533153" cy="364735"/>
          </a:xfrm>
          <a:prstGeom prst="roundRect">
            <a:avLst>
              <a:gd name="adj" fmla="val 9790"/>
            </a:avLst>
          </a:prstGeom>
          <a:gradFill flip="none" rotWithShape="1">
            <a:gsLst>
              <a:gs pos="56000">
                <a:srgbClr val="FFC000">
                  <a:alpha val="3000"/>
                </a:srgbClr>
              </a:gs>
              <a:gs pos="100000">
                <a:srgbClr val="EB5013">
                  <a:alpha val="21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交互算法平台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9013255" y="5233808"/>
            <a:ext cx="460573" cy="429810"/>
            <a:chOff x="8889206" y="4697359"/>
            <a:chExt cx="460573" cy="429810"/>
          </a:xfrm>
        </p:grpSpPr>
        <p:sp>
          <p:nvSpPr>
            <p:cNvPr id="100" name="箭头: V 形 20"/>
            <p:cNvSpPr/>
            <p:nvPr/>
          </p:nvSpPr>
          <p:spPr>
            <a:xfrm>
              <a:off x="8889206" y="4697359"/>
              <a:ext cx="181946" cy="429810"/>
            </a:xfrm>
            <a:prstGeom prst="chevron">
              <a:avLst/>
            </a:prstGeom>
          </p:spPr>
          <p:style>
            <a:lnRef idx="0">
              <a:srgbClr val="FFFFFF"/>
            </a:lnRef>
            <a:fillRef idx="1">
              <a:schemeClr val="accent2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01" name="箭头: V 形 112"/>
            <p:cNvSpPr/>
            <p:nvPr/>
          </p:nvSpPr>
          <p:spPr>
            <a:xfrm>
              <a:off x="9024580" y="4697359"/>
              <a:ext cx="181946" cy="429810"/>
            </a:xfrm>
            <a:prstGeom prst="chevron">
              <a:avLst/>
            </a:prstGeom>
          </p:spPr>
          <p:style>
            <a:lnRef idx="0">
              <a:srgbClr val="FFFFFF"/>
            </a:lnRef>
            <a:fillRef idx="1">
              <a:schemeClr val="accent2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02" name="箭头: V 形 113"/>
            <p:cNvSpPr/>
            <p:nvPr/>
          </p:nvSpPr>
          <p:spPr>
            <a:xfrm>
              <a:off x="9167833" y="4697359"/>
              <a:ext cx="181946" cy="429810"/>
            </a:xfrm>
            <a:prstGeom prst="chevron">
              <a:avLst/>
            </a:prstGeom>
          </p:spPr>
          <p:style>
            <a:lnRef idx="0">
              <a:srgbClr val="FFFFFF"/>
            </a:lnRef>
            <a:fillRef idx="1">
              <a:schemeClr val="accent2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2" name="图片 31" descr="右前透视（透明底）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9620" y="1875155"/>
            <a:ext cx="2376170" cy="1351915"/>
          </a:xfrm>
          <a:prstGeom prst="rect">
            <a:avLst/>
          </a:prstGeom>
        </p:spPr>
      </p:pic>
      <p:pic>
        <p:nvPicPr>
          <p:cNvPr id="35" name="图片 34" descr="右前透视（透明底）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96170" y="1737995"/>
            <a:ext cx="2614930" cy="1472565"/>
          </a:xfrm>
          <a:prstGeom prst="rect">
            <a:avLst/>
          </a:prstGeom>
        </p:spPr>
      </p:pic>
      <p:pic>
        <p:nvPicPr>
          <p:cNvPr id="171" name="图片 170" descr="右前透视（透明底）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88270" y="1697990"/>
            <a:ext cx="2767330" cy="155829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original-ca68f48432f27c9ea5e528e806a9a4d4"/>
          <p:cNvPicPr>
            <a:picLocks noChangeAspect="1"/>
          </p:cNvPicPr>
          <p:nvPr/>
        </p:nvPicPr>
        <p:blipFill>
          <a:blip r:embed="rId1">
            <a:lum bright="6000" contrast="6000"/>
          </a:blip>
          <a:srcRect t="48555" r="51221"/>
          <a:stretch>
            <a:fillRect/>
          </a:stretch>
        </p:blipFill>
        <p:spPr>
          <a:xfrm>
            <a:off x="0" y="-635"/>
            <a:ext cx="12255500" cy="6894195"/>
          </a:xfrm>
          <a:prstGeom prst="rect">
            <a:avLst/>
          </a:prstGeom>
        </p:spPr>
      </p:pic>
      <p:pic>
        <p:nvPicPr>
          <p:cNvPr id="53" name="图片 52" descr="LOGO 横.png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lum bright="6000" contrast="-6000"/>
          </a:blip>
          <a:srcRect/>
          <a:stretch>
            <a:fillRect/>
          </a:stretch>
        </p:blipFill>
        <p:spPr>
          <a:xfrm>
            <a:off x="4430395" y="570865"/>
            <a:ext cx="2648585" cy="912495"/>
          </a:xfrm>
          <a:prstGeom prst="rect">
            <a:avLst/>
          </a:prstGeom>
          <a:effectLst/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3783329" y="1983740"/>
            <a:ext cx="6273165" cy="119443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13800" b="1">
                <a:ln>
                  <a:noFill/>
                </a:ln>
                <a:solidFill>
                  <a:srgbClr val="F7642A"/>
                </a:solidFill>
                <a:effectLst/>
                <a:latin typeface="思源黑体 CN" panose="020B0500000000000000" charset="-122"/>
                <a:ea typeface="思源黑体 CN" panose="020B0500000000000000" charset="-122"/>
                <a:sym typeface="+mn-ea"/>
              </a:rPr>
              <a:t>感 谢</a:t>
            </a:r>
            <a:endParaRPr lang="zh-CN" altLang="en-US" sz="13800" b="1">
              <a:ln>
                <a:noFill/>
              </a:ln>
              <a:solidFill>
                <a:srgbClr val="F7642A"/>
              </a:solidFill>
              <a:effectLst/>
              <a:latin typeface="思源黑体 CN" panose="020B0500000000000000" charset="-122"/>
              <a:ea typeface="思源黑体 CN" panose="020B05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0249" y="4556125"/>
            <a:ext cx="6866891" cy="1452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联系我们</a:t>
            </a:r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35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</a:t>
            </a:r>
            <a:r>
              <a:rPr lang="en-US" altLang="zh-CN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话：</a:t>
            </a:r>
            <a:r>
              <a:rPr lang="en-US" altLang="zh-CN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400 996 8777</a:t>
            </a:r>
            <a:endParaRPr lang="zh-CN" altLang="en-US"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邮</a:t>
            </a:r>
            <a:r>
              <a:rPr lang="en-US" altLang="zh-CN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箱：</a:t>
            </a:r>
            <a:r>
              <a:rPr lang="en-US" altLang="zh-CN" sz="9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sales@ibenrobot.cn</a:t>
            </a:r>
            <a:endParaRPr lang="zh-CN" altLang="en-US"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官</a:t>
            </a:r>
            <a:r>
              <a:rPr lang="en-US" altLang="zh-CN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网：https://www.ibenrobot.com/</a:t>
            </a:r>
            <a:endParaRPr lang="zh-CN" altLang="en-US"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北京公司：北京市朝阳区西大望路17号阿尔萨园区D座 </a:t>
            </a:r>
            <a:endParaRPr lang="zh-CN" altLang="en-US"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深圳公司：深圳市龙华区人民路长江中心21楼</a:t>
            </a:r>
            <a:endParaRPr lang="zh-CN" altLang="en-US"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浙江智能制造中心：浙江省宁波市余姚市机器人智谷小镇二期1号楼</a:t>
            </a:r>
            <a:endParaRPr lang="zh-CN" altLang="en-US"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7adacc61b82ee170a68d9e57f364b762"/>
          <p:cNvPicPr>
            <a:picLocks noChangeAspect="1"/>
          </p:cNvPicPr>
          <p:nvPr/>
        </p:nvPicPr>
        <p:blipFill>
          <a:blip r:embed="rId1">
            <a:alphaModFix amt="60000"/>
            <a:lum contrast="-6000"/>
          </a:blip>
          <a:srcRect b="34742"/>
          <a:stretch>
            <a:fillRect/>
          </a:stretch>
        </p:blipFill>
        <p:spPr>
          <a:xfrm flipH="1">
            <a:off x="0" y="0"/>
            <a:ext cx="12192000" cy="685736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256020" y="332740"/>
            <a:ext cx="5459095" cy="6041390"/>
          </a:xfrm>
          <a:prstGeom prst="roundRect">
            <a:avLst>
              <a:gd name="adj" fmla="val 9356"/>
            </a:avLst>
          </a:prstGeom>
          <a:solidFill>
            <a:schemeClr val="bg1">
              <a:alpha val="86000"/>
            </a:schemeClr>
          </a:solidFill>
          <a:ln>
            <a:noFill/>
          </a:ln>
          <a:effectLst>
            <a:outerShdw blurRad="4445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6" name="文本框 75"/>
          <p:cNvSpPr txBox="1"/>
          <p:nvPr/>
        </p:nvSpPr>
        <p:spPr>
          <a:xfrm>
            <a:off x="505460" y="1760220"/>
            <a:ext cx="37020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622425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3200" b="1" dirty="0">
                <a:latin typeface="+mn-ea"/>
                <a:cs typeface="+mn-ea"/>
                <a:sym typeface="Calibri" panose="020F0502020204030204" pitchFamily="34" charset="0"/>
              </a:rPr>
              <a:t>工业配送机器人</a:t>
            </a:r>
            <a:endParaRPr lang="zh-CN" altLang="en-US" sz="3200" b="1" dirty="0">
              <a:solidFill>
                <a:prstClr val="black"/>
              </a:solidFill>
              <a:latin typeface="+mn-ea"/>
              <a:ea typeface="宋体" panose="02010600030101010101" pitchFamily="2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5" name="图片 4" descr="右前透视（透明底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170" y="403225"/>
            <a:ext cx="4728845" cy="2663190"/>
          </a:xfrm>
          <a:prstGeom prst="rect">
            <a:avLst/>
          </a:prstGeom>
        </p:spPr>
      </p:pic>
      <p:pic>
        <p:nvPicPr>
          <p:cNvPr id="10" name="图片 9" descr="右前透视（透明底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235" y="2907030"/>
            <a:ext cx="5857240" cy="3298190"/>
          </a:xfrm>
          <a:prstGeom prst="rect">
            <a:avLst/>
          </a:prstGeom>
        </p:spPr>
      </p:pic>
      <p:sp>
        <p:nvSpPr>
          <p:cNvPr id="81" name="矩形 80"/>
          <p:cNvSpPr/>
          <p:nvPr>
            <p:custDataLst>
              <p:tags r:id="rId4"/>
            </p:custDataLst>
          </p:nvPr>
        </p:nvSpPr>
        <p:spPr>
          <a:xfrm>
            <a:off x="505460" y="3347085"/>
            <a:ext cx="5033645" cy="1493520"/>
          </a:xfrm>
          <a:prstGeom prst="rect">
            <a:avLst/>
          </a:prstGeom>
        </p:spPr>
        <p:txBody>
          <a:bodyPr wrap="square">
            <a:noAutofit/>
          </a:bodyPr>
          <a:p>
            <a:pPr algn="l" defTabSz="1622425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zh-CN" sz="1400" dirty="0">
                <a:latin typeface="+mn-ea"/>
                <a:cs typeface="+mn-ea"/>
                <a:sym typeface="Calibri" panose="020F0502020204030204" pitchFamily="34" charset="0"/>
              </a:rPr>
              <a:t>iBEN M300</a:t>
            </a:r>
            <a:r>
              <a:rPr lang="zh-CN" altLang="en-US" sz="1400" dirty="0">
                <a:latin typeface="+mn-ea"/>
                <a:cs typeface="+mn-ea"/>
                <a:sym typeface="Calibri" panose="020F0502020204030204" pitchFamily="34" charset="0"/>
              </a:rPr>
              <a:t>系列机器人负载达到</a:t>
            </a:r>
            <a:r>
              <a:rPr lang="en-US" altLang="zh-CN" sz="1400" dirty="0">
                <a:latin typeface="+mn-ea"/>
                <a:cs typeface="+mn-ea"/>
                <a:sym typeface="Calibri" panose="020F0502020204030204" pitchFamily="34" charset="0"/>
              </a:rPr>
              <a:t>300KG</a:t>
            </a:r>
            <a:r>
              <a:rPr lang="zh-CN" altLang="en-US" sz="1400" dirty="0">
                <a:latin typeface="+mn-ea"/>
                <a:cs typeface="+mn-ea"/>
                <a:sym typeface="Calibri" panose="020F0502020204030204" pitchFamily="34" charset="0"/>
              </a:rPr>
              <a:t>，主要用于工业场景的物料搬运，商用场景的物质周转；</a:t>
            </a:r>
            <a:endParaRPr lang="zh-CN" altLang="en-US" sz="1400" dirty="0">
              <a:latin typeface="+mn-ea"/>
              <a:cs typeface="+mn-ea"/>
              <a:sym typeface="Calibri" panose="020F0502020204030204" pitchFamily="34" charset="0"/>
            </a:endParaRPr>
          </a:p>
          <a:p>
            <a:pPr algn="l" defTabSz="1622425">
              <a:lnSpc>
                <a:spcPct val="150000"/>
              </a:lnSpc>
              <a:spcBef>
                <a:spcPct val="20000"/>
              </a:spcBef>
              <a:defRPr/>
            </a:pPr>
            <a:endParaRPr lang="zh-CN" altLang="en-US" sz="1400" dirty="0">
              <a:latin typeface="+mn-ea"/>
              <a:cs typeface="+mn-ea"/>
              <a:sym typeface="Calibri" panose="020F0502020204030204" pitchFamily="34" charset="0"/>
            </a:endParaRPr>
          </a:p>
          <a:p>
            <a:pPr algn="l" defTabSz="1622425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1400" dirty="0">
                <a:latin typeface="+mn-ea"/>
                <a:cs typeface="+mn-ea"/>
                <a:sym typeface="Calibri" panose="020F0502020204030204" pitchFamily="34" charset="0"/>
              </a:rPr>
              <a:t>模块化设计方案，开放性强，灵活搭配用于各类场景；</a:t>
            </a:r>
            <a:endParaRPr lang="zh-CN" altLang="en-US" sz="1400" dirty="0">
              <a:latin typeface="+mn-ea"/>
              <a:cs typeface="+mn-ea"/>
              <a:sym typeface="Calibri" panose="020F0502020204030204" pitchFamily="34" charset="0"/>
            </a:endParaRPr>
          </a:p>
          <a:p>
            <a:pPr algn="l" defTabSz="1622425">
              <a:lnSpc>
                <a:spcPct val="150000"/>
              </a:lnSpc>
              <a:spcBef>
                <a:spcPct val="20000"/>
              </a:spcBef>
              <a:defRPr/>
            </a:pPr>
            <a:endParaRPr lang="zh-CN" altLang="en-US" sz="1400" dirty="0">
              <a:latin typeface="+mn-ea"/>
              <a:cs typeface="+mn-ea"/>
              <a:sym typeface="Calibri" panose="020F0502020204030204" pitchFamily="34" charset="0"/>
            </a:endParaRPr>
          </a:p>
          <a:p>
            <a:pPr algn="l" defTabSz="1622425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1400" dirty="0">
                <a:latin typeface="+mn-ea"/>
                <a:cs typeface="+mn-ea"/>
                <a:sym typeface="Calibri" panose="020F0502020204030204" pitchFamily="34" charset="0"/>
              </a:rPr>
              <a:t>具备呼叫器、梯控、自动门、风淋门等</a:t>
            </a:r>
            <a:r>
              <a:rPr lang="en-US" altLang="zh-CN" sz="1400" dirty="0">
                <a:latin typeface="+mn-ea"/>
                <a:cs typeface="+mn-ea"/>
                <a:sym typeface="Calibri" panose="020F0502020204030204" pitchFamily="34" charset="0"/>
              </a:rPr>
              <a:t>LOT</a:t>
            </a:r>
            <a:r>
              <a:rPr lang="zh-CN" altLang="en-US" sz="1400" dirty="0">
                <a:latin typeface="+mn-ea"/>
                <a:cs typeface="+mn-ea"/>
                <a:sym typeface="Calibri" panose="020F0502020204030204" pitchFamily="34" charset="0"/>
              </a:rPr>
              <a:t>能力，支持工业设备联动；</a:t>
            </a:r>
            <a:endParaRPr lang="zh-CN" altLang="en-US" sz="1400" dirty="0">
              <a:latin typeface="+mn-ea"/>
              <a:cs typeface="+mn-ea"/>
              <a:sym typeface="Calibri" panose="020F0502020204030204" pitchFamily="34" charset="0"/>
            </a:endParaRPr>
          </a:p>
          <a:p>
            <a:pPr algn="l" defTabSz="1622425">
              <a:lnSpc>
                <a:spcPct val="150000"/>
              </a:lnSpc>
              <a:spcBef>
                <a:spcPct val="20000"/>
              </a:spcBef>
              <a:defRPr/>
            </a:pPr>
            <a:endParaRPr lang="zh-CN" altLang="en-US" sz="1400" dirty="0">
              <a:latin typeface="+mn-ea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9" name="图片 8" descr="右前透视（透明底）"/>
          <p:cNvPicPr>
            <a:picLocks noChangeAspect="1"/>
          </p:cNvPicPr>
          <p:nvPr/>
        </p:nvPicPr>
        <p:blipFill>
          <a:blip r:embed="rId3"/>
          <a:srcRect l="33251" t="57815" r="27112"/>
          <a:stretch>
            <a:fillRect/>
          </a:stretch>
        </p:blipFill>
        <p:spPr>
          <a:xfrm>
            <a:off x="9190355" y="4840605"/>
            <a:ext cx="2136140" cy="1280160"/>
          </a:xfrm>
          <a:prstGeom prst="rect">
            <a:avLst/>
          </a:prstGeom>
        </p:spPr>
      </p:pic>
      <p:pic>
        <p:nvPicPr>
          <p:cNvPr id="6" name="图片 5" descr="右前透视（透明底）"/>
          <p:cNvPicPr>
            <a:picLocks noChangeAspect="1"/>
          </p:cNvPicPr>
          <p:nvPr/>
        </p:nvPicPr>
        <p:blipFill>
          <a:blip r:embed="rId2"/>
          <a:srcRect l="32919" r="32260"/>
          <a:stretch>
            <a:fillRect/>
          </a:stretch>
        </p:blipFill>
        <p:spPr>
          <a:xfrm>
            <a:off x="9705340" y="382905"/>
            <a:ext cx="1709420" cy="2764155"/>
          </a:xfrm>
          <a:prstGeom prst="rect">
            <a:avLst/>
          </a:prstGeom>
        </p:spPr>
      </p:pic>
      <p:pic>
        <p:nvPicPr>
          <p:cNvPr id="8" name="图片 7" descr="右前透视（透明底）"/>
          <p:cNvPicPr>
            <a:picLocks noChangeAspect="1"/>
          </p:cNvPicPr>
          <p:nvPr/>
        </p:nvPicPr>
        <p:blipFill>
          <a:blip r:embed="rId5"/>
          <a:srcRect r="31051"/>
          <a:stretch>
            <a:fillRect/>
          </a:stretch>
        </p:blipFill>
        <p:spPr>
          <a:xfrm>
            <a:off x="6378575" y="196850"/>
            <a:ext cx="3484245" cy="2845435"/>
          </a:xfrm>
          <a:prstGeom prst="rect">
            <a:avLst/>
          </a:prstGeom>
        </p:spPr>
      </p:pic>
      <p:sp>
        <p:nvSpPr>
          <p:cNvPr id="68" name="43"/>
          <p:cNvSpPr txBox="1"/>
          <p:nvPr/>
        </p:nvSpPr>
        <p:spPr>
          <a:xfrm>
            <a:off x="8032115" y="2700655"/>
            <a:ext cx="517525" cy="255460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>
              <a:defRPr sz="7000" b="0">
                <a:solidFill>
                  <a:srgbClr val="2B2F3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algn="l" defTabSz="550545" hangingPunct="0"/>
            <a:r>
              <a:rPr lang="en-US" sz="16600" b="1" kern="0">
                <a:solidFill>
                  <a:srgbClr val="F7642A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+mn-ea"/>
              </a:rPr>
              <a:t>5</a:t>
            </a:r>
            <a:endParaRPr lang="en-US" altLang="en-US" sz="16600" b="1" kern="0">
              <a:solidFill>
                <a:srgbClr val="F7642A"/>
              </a:solidFill>
              <a:latin typeface="Century Gothic" panose="020B050202020202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15" name="43"/>
          <p:cNvSpPr txBox="1"/>
          <p:nvPr/>
        </p:nvSpPr>
        <p:spPr>
          <a:xfrm>
            <a:off x="9803765" y="2884072"/>
            <a:ext cx="1512570" cy="15367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>
              <a:defRPr sz="7000" b="0">
                <a:solidFill>
                  <a:srgbClr val="2B2F3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algn="ctr" defTabSz="550545" hangingPunct="0"/>
            <a:r>
              <a:rPr lang="zh-CN" altLang="en-US" sz="1000" ker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顶升搬运</a:t>
            </a:r>
            <a:endParaRPr lang="zh-CN" altLang="en-US" sz="1000" kern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6" name="43"/>
          <p:cNvSpPr txBox="1"/>
          <p:nvPr/>
        </p:nvSpPr>
        <p:spPr>
          <a:xfrm>
            <a:off x="9540240" y="5855970"/>
            <a:ext cx="1512570" cy="15367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>
              <a:defRPr sz="7000" b="0">
                <a:solidFill>
                  <a:srgbClr val="2B2F3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algn="ctr" defTabSz="550545" hangingPunct="0"/>
            <a:r>
              <a:rPr lang="zh-CN" altLang="en-US" sz="1000" ker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潜伏顶升搬运</a:t>
            </a:r>
            <a:endParaRPr lang="zh-CN" altLang="en-US" sz="1000" kern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010660" y="61499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05460" y="1423035"/>
            <a:ext cx="3702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1219200"/>
            <a:r>
              <a:rPr lang="en-US" altLang="zh-CN" sz="3200" b="1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+mn-ea"/>
              </a:rPr>
              <a:t>iBEN M300</a:t>
            </a:r>
            <a:endParaRPr lang="en-US" altLang="zh-CN" sz="3200" b="1" dirty="0">
              <a:solidFill>
                <a:prstClr val="black"/>
              </a:solidFill>
              <a:latin typeface="Arial" panose="020B0604020202020204"/>
              <a:ea typeface="宋体" panose="02010600030101010101" pitchFamily="2" charset="-122"/>
              <a:cs typeface="+mn-ea"/>
            </a:endParaRPr>
          </a:p>
        </p:txBody>
      </p:sp>
      <p:sp>
        <p:nvSpPr>
          <p:cNvPr id="11" name="43"/>
          <p:cNvSpPr txBox="1"/>
          <p:nvPr/>
        </p:nvSpPr>
        <p:spPr>
          <a:xfrm>
            <a:off x="6666492" y="2884072"/>
            <a:ext cx="1512477" cy="15367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>
              <a:defRPr sz="7000" b="0">
                <a:solidFill>
                  <a:srgbClr val="2B2F3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algn="ctr" defTabSz="550545" hangingPunct="0"/>
            <a:r>
              <a:rPr lang="zh-CN" altLang="en-US" sz="1000" ker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平板搬运</a:t>
            </a:r>
            <a:endParaRPr lang="zh-CN" altLang="en-US" sz="1000" kern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2" name="43"/>
          <p:cNvSpPr txBox="1"/>
          <p:nvPr/>
        </p:nvSpPr>
        <p:spPr>
          <a:xfrm>
            <a:off x="8350466" y="2884072"/>
            <a:ext cx="1512477" cy="15367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>
              <a:defRPr sz="7000" b="0">
                <a:solidFill>
                  <a:srgbClr val="2B2F3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algn="ctr" defTabSz="550545" hangingPunct="0"/>
            <a:r>
              <a:rPr lang="zh-CN" altLang="en-US" sz="1000" ker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多层托盘搬运</a:t>
            </a:r>
            <a:endParaRPr lang="zh-CN" altLang="en-US" sz="1000" kern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8" name="43"/>
          <p:cNvSpPr txBox="1"/>
          <p:nvPr/>
        </p:nvSpPr>
        <p:spPr>
          <a:xfrm>
            <a:off x="7206205" y="5887622"/>
            <a:ext cx="1512477" cy="15367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>
              <a:defRPr sz="7000" b="0">
                <a:solidFill>
                  <a:srgbClr val="2B2F3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algn="ctr" defTabSz="550545" hangingPunct="0"/>
            <a:r>
              <a:rPr lang="zh-CN" altLang="en-US" sz="1000" ker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潜伏平板搬运</a:t>
            </a:r>
            <a:endParaRPr lang="zh-CN" altLang="en-US" sz="1000" kern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" name="43"/>
          <p:cNvSpPr txBox="1"/>
          <p:nvPr/>
        </p:nvSpPr>
        <p:spPr>
          <a:xfrm>
            <a:off x="8514080" y="4084955"/>
            <a:ext cx="1621790" cy="430530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>
              <a:defRPr sz="7000" b="0">
                <a:solidFill>
                  <a:srgbClr val="2B2F3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algn="l" defTabSz="550545" hangingPunct="0"/>
            <a:r>
              <a:rPr lang="zh-CN" altLang="en-US" sz="2800" b="1" i="1" ker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产品形态</a:t>
            </a:r>
            <a:endParaRPr lang="zh-CN" altLang="en-US" sz="2800" b="1" i="1" kern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d5506b068dddda50bdfbdfbac729dcf3"/>
          <p:cNvPicPr>
            <a:picLocks noChangeAspect="1"/>
          </p:cNvPicPr>
          <p:nvPr/>
        </p:nvPicPr>
        <p:blipFill>
          <a:blip r:embed="rId1">
            <a:lum bright="6000" contrast="3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6" name="文本框 75"/>
          <p:cNvSpPr txBox="1"/>
          <p:nvPr/>
        </p:nvSpPr>
        <p:spPr>
          <a:xfrm>
            <a:off x="633095" y="454025"/>
            <a:ext cx="2497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200"/>
            <a:r>
              <a:rPr lang="zh-CN" altLang="en-US" sz="32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核心能力</a:t>
            </a:r>
            <a:endParaRPr lang="zh-CN" altLang="en-US" sz="32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2" name="图片 1" descr="快速部署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45080" y="1882140"/>
            <a:ext cx="641350" cy="641350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1858545" y="2581497"/>
            <a:ext cx="1954196" cy="34925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400" dirty="0">
                <a:latin typeface="+mn-ea"/>
                <a:cs typeface="+mn-ea"/>
              </a:rPr>
              <a:t>极简交付</a:t>
            </a:r>
            <a:endParaRPr lang="zh-CN" altLang="en-US" sz="1400" dirty="0">
              <a:latin typeface="+mn-ea"/>
              <a:cs typeface="+mn-ea"/>
            </a:endParaRPr>
          </a:p>
        </p:txBody>
      </p:sp>
      <p:pic>
        <p:nvPicPr>
          <p:cNvPr id="13" name="图片 12" descr="sw_iconset_0102技术评估一张图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8495" y="1873250"/>
            <a:ext cx="642620" cy="642620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3812440" y="2582132"/>
            <a:ext cx="1954196" cy="34925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400" dirty="0">
                <a:latin typeface="+mn-ea"/>
                <a:cs typeface="+mn-ea"/>
              </a:rPr>
              <a:t>激光</a:t>
            </a:r>
            <a:r>
              <a:rPr lang="en-US" altLang="zh-CN" sz="1400" dirty="0">
                <a:latin typeface="+mn-ea"/>
                <a:cs typeface="+mn-ea"/>
              </a:rPr>
              <a:t>SLAM+VSLAM</a:t>
            </a:r>
            <a:endParaRPr lang="en-US" altLang="zh-CN" sz="1400" dirty="0">
              <a:latin typeface="+mn-ea"/>
              <a:cs typeface="+mn-ea"/>
            </a:endParaRPr>
          </a:p>
        </p:txBody>
      </p:sp>
      <p:pic>
        <p:nvPicPr>
          <p:cNvPr id="15" name="图片 14" descr="资源 37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63360" y="1815465"/>
            <a:ext cx="723900" cy="700405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10"/>
            </p:custDataLst>
          </p:nvPr>
        </p:nvSpPr>
        <p:spPr>
          <a:xfrm>
            <a:off x="5921910" y="2582132"/>
            <a:ext cx="1954196" cy="34925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sz="1400" dirty="0">
                <a:latin typeface="+mn-ea"/>
                <a:cs typeface="+mn-ea"/>
              </a:rPr>
              <a:t>多模态组合</a:t>
            </a:r>
            <a:endParaRPr lang="zh-CN" sz="1400" dirty="0">
              <a:latin typeface="+mn-ea"/>
              <a:cs typeface="+mn-ea"/>
            </a:endParaRPr>
          </a:p>
        </p:txBody>
      </p:sp>
      <p:pic>
        <p:nvPicPr>
          <p:cNvPr id="17" name="图片 16" descr="nls 智能语音交互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8355" y="1733550"/>
            <a:ext cx="848995" cy="848995"/>
          </a:xfrm>
          <a:prstGeom prst="rect">
            <a:avLst/>
          </a:prstGeom>
        </p:spPr>
      </p:pic>
      <p:sp>
        <p:nvSpPr>
          <p:cNvPr id="18" name="矩形 17"/>
          <p:cNvSpPr/>
          <p:nvPr>
            <p:custDataLst>
              <p:tags r:id="rId13"/>
            </p:custDataLst>
          </p:nvPr>
        </p:nvSpPr>
        <p:spPr>
          <a:xfrm>
            <a:off x="7875805" y="2582767"/>
            <a:ext cx="1954196" cy="34925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sz="1400" dirty="0">
                <a:latin typeface="+mn-ea"/>
                <a:cs typeface="+mn-ea"/>
              </a:rPr>
              <a:t>智能友好交互</a:t>
            </a:r>
            <a:endParaRPr lang="zh-CN" sz="1400" dirty="0">
              <a:latin typeface="+mn-ea"/>
              <a:cs typeface="+mn-ea"/>
            </a:endParaRPr>
          </a:p>
        </p:txBody>
      </p:sp>
      <p:pic>
        <p:nvPicPr>
          <p:cNvPr id="19" name="图片 18" descr="负载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26895" y="3895725"/>
            <a:ext cx="718185" cy="718185"/>
          </a:xfrm>
          <a:prstGeom prst="rect">
            <a:avLst/>
          </a:prstGeom>
        </p:spPr>
      </p:pic>
      <p:sp>
        <p:nvSpPr>
          <p:cNvPr id="20" name="矩形 19"/>
          <p:cNvSpPr/>
          <p:nvPr>
            <p:custDataLst>
              <p:tags r:id="rId16"/>
            </p:custDataLst>
          </p:nvPr>
        </p:nvSpPr>
        <p:spPr>
          <a:xfrm>
            <a:off x="1176555" y="4877657"/>
            <a:ext cx="1954196" cy="34925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400" dirty="0">
                <a:latin typeface="+mn-ea"/>
                <a:cs typeface="+mn-ea"/>
              </a:rPr>
              <a:t>极致通行</a:t>
            </a:r>
            <a:endParaRPr lang="zh-CN" altLang="en-US" sz="1400" dirty="0">
              <a:latin typeface="+mn-ea"/>
              <a:cs typeface="+mn-ea"/>
            </a:endParaRPr>
          </a:p>
        </p:txBody>
      </p:sp>
      <p:pic>
        <p:nvPicPr>
          <p:cNvPr id="22" name="图片 21" descr="全景视觉 软件管理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734435" y="3938905"/>
            <a:ext cx="853440" cy="675005"/>
          </a:xfrm>
          <a:prstGeom prst="rect">
            <a:avLst/>
          </a:prstGeom>
        </p:spPr>
      </p:pic>
      <p:sp>
        <p:nvSpPr>
          <p:cNvPr id="24" name="矩形 23"/>
          <p:cNvSpPr/>
          <p:nvPr>
            <p:custDataLst>
              <p:tags r:id="rId19"/>
            </p:custDataLst>
          </p:nvPr>
        </p:nvSpPr>
        <p:spPr>
          <a:xfrm>
            <a:off x="3130450" y="4878292"/>
            <a:ext cx="1954196" cy="34925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CN" sz="1400" dirty="0">
                <a:latin typeface="+mn-ea"/>
                <a:cs typeface="+mn-ea"/>
              </a:rPr>
              <a:t>360</a:t>
            </a:r>
            <a:r>
              <a:rPr lang="zh-CN" altLang="en-US" sz="1400" dirty="0">
                <a:latin typeface="+mn-ea"/>
                <a:cs typeface="+mn-ea"/>
              </a:rPr>
              <a:t>°感知检测</a:t>
            </a:r>
            <a:endParaRPr lang="zh-CN" altLang="en-US" sz="1400" dirty="0"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20"/>
            </p:custDataLst>
          </p:nvPr>
        </p:nvSpPr>
        <p:spPr>
          <a:xfrm>
            <a:off x="7127775" y="4878927"/>
            <a:ext cx="1954196" cy="34925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sz="1400" dirty="0">
                <a:latin typeface="+mn-ea"/>
                <a:cs typeface="+mn-ea"/>
              </a:rPr>
              <a:t>工业</a:t>
            </a:r>
            <a:r>
              <a:rPr lang="en-US" altLang="zh-CN" sz="1400" dirty="0">
                <a:latin typeface="+mn-ea"/>
                <a:cs typeface="+mn-ea"/>
              </a:rPr>
              <a:t>IOT</a:t>
            </a:r>
            <a:r>
              <a:rPr lang="zh-CN" altLang="en-US" sz="1400" dirty="0">
                <a:latin typeface="+mn-ea"/>
                <a:cs typeface="+mn-ea"/>
              </a:rPr>
              <a:t>硬件</a:t>
            </a:r>
            <a:endParaRPr lang="zh-CN" altLang="en-US" sz="1400" dirty="0">
              <a:latin typeface="+mn-ea"/>
              <a:cs typeface="+mn-ea"/>
            </a:endParaRPr>
          </a:p>
        </p:txBody>
      </p:sp>
      <p:sp>
        <p:nvSpPr>
          <p:cNvPr id="27" name="矩形 26"/>
          <p:cNvSpPr/>
          <p:nvPr>
            <p:custDataLst>
              <p:tags r:id="rId21"/>
            </p:custDataLst>
          </p:nvPr>
        </p:nvSpPr>
        <p:spPr>
          <a:xfrm>
            <a:off x="5266590" y="4879562"/>
            <a:ext cx="1954196" cy="34925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sz="1400" dirty="0">
                <a:latin typeface="+mn-ea"/>
                <a:cs typeface="+mn-ea"/>
              </a:rPr>
              <a:t>软硬件开放</a:t>
            </a:r>
            <a:endParaRPr lang="zh-CN" sz="1400" dirty="0">
              <a:latin typeface="+mn-ea"/>
              <a:cs typeface="+mn-ea"/>
            </a:endParaRPr>
          </a:p>
        </p:txBody>
      </p:sp>
      <p:pic>
        <p:nvPicPr>
          <p:cNvPr id="28" name="图片 27" descr="menu_3hardware1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777230" y="3827780"/>
            <a:ext cx="897255" cy="897255"/>
          </a:xfrm>
          <a:prstGeom prst="rect">
            <a:avLst/>
          </a:prstGeom>
        </p:spPr>
      </p:pic>
      <p:pic>
        <p:nvPicPr>
          <p:cNvPr id="29" name="图片 28" descr="物联网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668895" y="3827780"/>
            <a:ext cx="891540" cy="8915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7adacc61b82ee170a68d9e57f364b762"/>
          <p:cNvPicPr>
            <a:picLocks noChangeAspect="1"/>
          </p:cNvPicPr>
          <p:nvPr/>
        </p:nvPicPr>
        <p:blipFill>
          <a:blip r:embed="rId1">
            <a:alphaModFix amt="60000"/>
            <a:lum contrast="-6000"/>
          </a:blip>
          <a:srcRect b="34742"/>
          <a:stretch>
            <a:fillRect/>
          </a:stretch>
        </p:blipFill>
        <p:spPr>
          <a:xfrm flipH="1">
            <a:off x="0" y="0"/>
            <a:ext cx="12192000" cy="6857365"/>
          </a:xfrm>
          <a:prstGeom prst="rect">
            <a:avLst/>
          </a:prstGeom>
        </p:spPr>
      </p:pic>
      <p:sp>
        <p:nvSpPr>
          <p:cNvPr id="76" name="文本框 75"/>
          <p:cNvSpPr txBox="1"/>
          <p:nvPr/>
        </p:nvSpPr>
        <p:spPr>
          <a:xfrm>
            <a:off x="144780" y="454025"/>
            <a:ext cx="2497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zh-CN" altLang="en-US" sz="32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产品外观</a:t>
            </a:r>
            <a:endParaRPr lang="zh-CN" altLang="en-US" sz="32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6" name="图片 5" descr="右前透视（透明底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" y="1376680"/>
            <a:ext cx="8705215" cy="4902200"/>
          </a:xfrm>
          <a:prstGeom prst="rect">
            <a:avLst/>
          </a:prstGeom>
        </p:spPr>
      </p:pic>
      <p:pic>
        <p:nvPicPr>
          <p:cNvPr id="4" name="图片 3" descr="右后透视（透明底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370" y="1111250"/>
            <a:ext cx="9178290" cy="516763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745490" y="1991360"/>
            <a:ext cx="195389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1200" dirty="0">
                <a:latin typeface="+mn-ea"/>
                <a:cs typeface="+mn-ea"/>
              </a:rPr>
              <a:t>10.1</a:t>
            </a:r>
            <a:r>
              <a:rPr lang="zh-CN" altLang="en-US" sz="1200" dirty="0">
                <a:latin typeface="+mn-ea"/>
                <a:cs typeface="+mn-ea"/>
              </a:rPr>
              <a:t>寸交互屏</a:t>
            </a:r>
            <a:endParaRPr lang="zh-CN" altLang="en-US" sz="1200" dirty="0"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930910" y="1461135"/>
            <a:ext cx="195389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sz="1200" dirty="0">
                <a:latin typeface="+mn-ea"/>
                <a:cs typeface="+mn-ea"/>
              </a:rPr>
              <a:t>急停按钮</a:t>
            </a:r>
            <a:endParaRPr lang="zh-CN" sz="1200" dirty="0"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4406900" y="2521585"/>
            <a:ext cx="195389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latin typeface="+mn-ea"/>
                <a:cs typeface="+mn-ea"/>
              </a:rPr>
              <a:t>一键放行</a:t>
            </a:r>
            <a:endParaRPr lang="zh-CN" altLang="en-US" sz="1200" dirty="0"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930910" y="2609850"/>
            <a:ext cx="195389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latin typeface="+mn-ea"/>
                <a:cs typeface="+mn-ea"/>
              </a:rPr>
              <a:t>前视相机</a:t>
            </a:r>
            <a:endParaRPr lang="zh-CN" altLang="en-US" sz="1200" dirty="0">
              <a:latin typeface="+mn-ea"/>
              <a:cs typeface="+mn-ea"/>
            </a:endParaRPr>
          </a:p>
        </p:txBody>
      </p:sp>
      <p:cxnSp>
        <p:nvCxnSpPr>
          <p:cNvPr id="11" name="肘形连接符 10"/>
          <p:cNvCxnSpPr/>
          <p:nvPr/>
        </p:nvCxnSpPr>
        <p:spPr>
          <a:xfrm>
            <a:off x="2491105" y="1656715"/>
            <a:ext cx="1561465" cy="168910"/>
          </a:xfrm>
          <a:prstGeom prst="bentConnector3">
            <a:avLst>
              <a:gd name="adj1" fmla="val 99471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2503170" y="2244090"/>
            <a:ext cx="100520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肘形连接符 29"/>
          <p:cNvCxnSpPr/>
          <p:nvPr/>
        </p:nvCxnSpPr>
        <p:spPr>
          <a:xfrm flipV="1">
            <a:off x="2590800" y="2995295"/>
            <a:ext cx="1173480" cy="283845"/>
          </a:xfrm>
          <a:prstGeom prst="bentConnector3">
            <a:avLst>
              <a:gd name="adj1" fmla="val 50054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2476500" y="2788285"/>
            <a:ext cx="1278255" cy="571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4" name="矩形 33"/>
          <p:cNvSpPr/>
          <p:nvPr>
            <p:custDataLst>
              <p:tags r:id="rId8"/>
            </p:custDataLst>
          </p:nvPr>
        </p:nvSpPr>
        <p:spPr>
          <a:xfrm>
            <a:off x="636905" y="3097530"/>
            <a:ext cx="195389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CN" sz="1200" dirty="0">
                <a:latin typeface="+mn-ea"/>
                <a:cs typeface="+mn-ea"/>
              </a:rPr>
              <a:t>VSLAM</a:t>
            </a:r>
            <a:r>
              <a:rPr lang="zh-CN" altLang="en-US" sz="1200" dirty="0">
                <a:latin typeface="+mn-ea"/>
                <a:cs typeface="+mn-ea"/>
              </a:rPr>
              <a:t>模块（选配）</a:t>
            </a:r>
            <a:endParaRPr lang="zh-CN" altLang="en-US" sz="1200" dirty="0">
              <a:latin typeface="+mn-ea"/>
              <a:cs typeface="+mn-ea"/>
            </a:endParaRPr>
          </a:p>
        </p:txBody>
      </p:sp>
      <p:sp>
        <p:nvSpPr>
          <p:cNvPr id="35" name="矩形 34"/>
          <p:cNvSpPr/>
          <p:nvPr>
            <p:custDataLst>
              <p:tags r:id="rId9"/>
            </p:custDataLst>
          </p:nvPr>
        </p:nvSpPr>
        <p:spPr>
          <a:xfrm>
            <a:off x="920115" y="5161280"/>
            <a:ext cx="195389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latin typeface="+mn-ea"/>
                <a:cs typeface="+mn-ea"/>
              </a:rPr>
              <a:t>深度相机</a:t>
            </a:r>
            <a:endParaRPr lang="zh-CN" altLang="en-US" sz="1200" dirty="0">
              <a:latin typeface="+mn-ea"/>
              <a:cs typeface="+mn-ea"/>
            </a:endParaRPr>
          </a:p>
        </p:txBody>
      </p:sp>
      <p:sp>
        <p:nvSpPr>
          <p:cNvPr id="37" name="矩形 36"/>
          <p:cNvSpPr/>
          <p:nvPr>
            <p:custDataLst>
              <p:tags r:id="rId10"/>
            </p:custDataLst>
          </p:nvPr>
        </p:nvSpPr>
        <p:spPr>
          <a:xfrm>
            <a:off x="920115" y="2296795"/>
            <a:ext cx="195389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latin typeface="+mn-ea"/>
                <a:cs typeface="+mn-ea"/>
              </a:rPr>
              <a:t>深度相机</a:t>
            </a:r>
            <a:endParaRPr lang="zh-CN" altLang="en-US" sz="1200" dirty="0">
              <a:latin typeface="+mn-ea"/>
              <a:cs typeface="+mn-ea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2476500" y="2521585"/>
            <a:ext cx="1278255" cy="571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V="1">
            <a:off x="2476500" y="5334635"/>
            <a:ext cx="1010285" cy="508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0" name="矩形 39"/>
          <p:cNvSpPr/>
          <p:nvPr>
            <p:custDataLst>
              <p:tags r:id="rId11"/>
            </p:custDataLst>
          </p:nvPr>
        </p:nvSpPr>
        <p:spPr>
          <a:xfrm>
            <a:off x="4912995" y="5673725"/>
            <a:ext cx="195389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latin typeface="+mn-ea"/>
                <a:cs typeface="+mn-ea"/>
              </a:rPr>
              <a:t>全包围防撞条</a:t>
            </a:r>
            <a:endParaRPr lang="zh-CN" altLang="en-US" sz="1200" dirty="0">
              <a:latin typeface="+mn-ea"/>
              <a:cs typeface="+mn-ea"/>
            </a:endParaRPr>
          </a:p>
        </p:txBody>
      </p:sp>
      <p:cxnSp>
        <p:nvCxnSpPr>
          <p:cNvPr id="41" name="肘形连接符 40"/>
          <p:cNvCxnSpPr/>
          <p:nvPr/>
        </p:nvCxnSpPr>
        <p:spPr>
          <a:xfrm flipV="1">
            <a:off x="6508115" y="5551805"/>
            <a:ext cx="429260" cy="326390"/>
          </a:xfrm>
          <a:prstGeom prst="bentConnector3">
            <a:avLst>
              <a:gd name="adj1" fmla="val 99556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肘形连接符 41"/>
          <p:cNvCxnSpPr/>
          <p:nvPr/>
        </p:nvCxnSpPr>
        <p:spPr>
          <a:xfrm rot="10800000">
            <a:off x="4742815" y="5578475"/>
            <a:ext cx="528955" cy="304165"/>
          </a:xfrm>
          <a:prstGeom prst="bentConnector3">
            <a:avLst>
              <a:gd name="adj1" fmla="val 99279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3" name="矩形 42"/>
          <p:cNvSpPr/>
          <p:nvPr>
            <p:custDataLst>
              <p:tags r:id="rId12"/>
            </p:custDataLst>
          </p:nvPr>
        </p:nvSpPr>
        <p:spPr>
          <a:xfrm>
            <a:off x="745490" y="4877435"/>
            <a:ext cx="195389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latin typeface="+mn-ea"/>
                <a:cs typeface="+mn-ea"/>
              </a:rPr>
              <a:t>低矮检测雷达</a:t>
            </a:r>
            <a:endParaRPr lang="zh-CN" altLang="en-US" sz="1200" dirty="0">
              <a:latin typeface="+mn-ea"/>
              <a:cs typeface="+mn-ea"/>
            </a:endParaRPr>
          </a:p>
        </p:txBody>
      </p:sp>
      <p:sp>
        <p:nvSpPr>
          <p:cNvPr id="44" name="矩形 43"/>
          <p:cNvSpPr/>
          <p:nvPr>
            <p:custDataLst>
              <p:tags r:id="rId13"/>
            </p:custDataLst>
          </p:nvPr>
        </p:nvSpPr>
        <p:spPr>
          <a:xfrm>
            <a:off x="882015" y="4272280"/>
            <a:ext cx="195389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latin typeface="+mn-ea"/>
                <a:cs typeface="+mn-ea"/>
              </a:rPr>
              <a:t>激光雷达</a:t>
            </a:r>
            <a:endParaRPr lang="zh-CN" altLang="en-US" sz="1200" dirty="0">
              <a:latin typeface="+mn-ea"/>
              <a:cs typeface="+mn-ea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2476500" y="5106035"/>
            <a:ext cx="1097280" cy="508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7" name="肘形连接符 46"/>
          <p:cNvCxnSpPr/>
          <p:nvPr/>
        </p:nvCxnSpPr>
        <p:spPr>
          <a:xfrm>
            <a:off x="2444115" y="4464050"/>
            <a:ext cx="1207770" cy="413385"/>
          </a:xfrm>
          <a:prstGeom prst="bentConnector3">
            <a:avLst>
              <a:gd name="adj1" fmla="val 50053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1" name="矩形 50"/>
          <p:cNvSpPr/>
          <p:nvPr>
            <p:custDataLst>
              <p:tags r:id="rId14"/>
            </p:custDataLst>
          </p:nvPr>
        </p:nvSpPr>
        <p:spPr>
          <a:xfrm>
            <a:off x="4983480" y="6149975"/>
            <a:ext cx="195389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latin typeface="+mn-ea"/>
                <a:cs typeface="+mn-ea"/>
              </a:rPr>
              <a:t>转向交互灯</a:t>
            </a:r>
            <a:endParaRPr lang="zh-CN" altLang="en-US" sz="1200" dirty="0">
              <a:latin typeface="+mn-ea"/>
              <a:cs typeface="+mn-ea"/>
            </a:endParaRPr>
          </a:p>
        </p:txBody>
      </p:sp>
      <p:cxnSp>
        <p:nvCxnSpPr>
          <p:cNvPr id="52" name="肘形连接符 51"/>
          <p:cNvCxnSpPr/>
          <p:nvPr/>
        </p:nvCxnSpPr>
        <p:spPr>
          <a:xfrm rot="10800000">
            <a:off x="4201160" y="5247640"/>
            <a:ext cx="1196340" cy="1111250"/>
          </a:xfrm>
          <a:prstGeom prst="bentConnector3">
            <a:avLst>
              <a:gd name="adj1" fmla="val 99522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3" name="肘形连接符 52"/>
          <p:cNvCxnSpPr/>
          <p:nvPr/>
        </p:nvCxnSpPr>
        <p:spPr>
          <a:xfrm rot="5400000">
            <a:off x="6339205" y="5469890"/>
            <a:ext cx="1066165" cy="664210"/>
          </a:xfrm>
          <a:prstGeom prst="bentConnector3">
            <a:avLst>
              <a:gd name="adj1" fmla="val 99136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4" name="肘形连接符 53"/>
          <p:cNvCxnSpPr/>
          <p:nvPr/>
        </p:nvCxnSpPr>
        <p:spPr>
          <a:xfrm>
            <a:off x="2449195" y="4464050"/>
            <a:ext cx="3052445" cy="271780"/>
          </a:xfrm>
          <a:prstGeom prst="bentConnector3">
            <a:avLst>
              <a:gd name="adj1" fmla="val 99729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8" name="矩形 57"/>
          <p:cNvSpPr/>
          <p:nvPr>
            <p:custDataLst>
              <p:tags r:id="rId15"/>
            </p:custDataLst>
          </p:nvPr>
        </p:nvSpPr>
        <p:spPr>
          <a:xfrm>
            <a:off x="8945880" y="4877435"/>
            <a:ext cx="195389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latin typeface="+mn-ea"/>
                <a:cs typeface="+mn-ea"/>
              </a:rPr>
              <a:t>自动回充</a:t>
            </a:r>
            <a:endParaRPr lang="zh-CN" altLang="en-US" sz="1200" dirty="0">
              <a:latin typeface="+mn-ea"/>
              <a:cs typeface="+mn-ea"/>
            </a:endParaRPr>
          </a:p>
        </p:txBody>
      </p:sp>
      <p:cxnSp>
        <p:nvCxnSpPr>
          <p:cNvPr id="59" name="肘形连接符 58"/>
          <p:cNvCxnSpPr/>
          <p:nvPr/>
        </p:nvCxnSpPr>
        <p:spPr>
          <a:xfrm rot="10800000" flipV="1">
            <a:off x="6855460" y="5083810"/>
            <a:ext cx="2528570" cy="20955"/>
          </a:xfrm>
          <a:prstGeom prst="bentConnector3">
            <a:avLst>
              <a:gd name="adj1" fmla="val 49975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1" name="矩形 60"/>
          <p:cNvSpPr/>
          <p:nvPr>
            <p:custDataLst>
              <p:tags r:id="rId16"/>
            </p:custDataLst>
          </p:nvPr>
        </p:nvSpPr>
        <p:spPr>
          <a:xfrm>
            <a:off x="8849995" y="3513455"/>
            <a:ext cx="195389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latin typeface="+mn-ea"/>
                <a:cs typeface="+mn-ea"/>
              </a:rPr>
              <a:t>定位梢</a:t>
            </a:r>
            <a:endParaRPr lang="zh-CN" altLang="en-US" sz="1200" dirty="0">
              <a:latin typeface="+mn-ea"/>
              <a:cs typeface="+mn-ea"/>
            </a:endParaRPr>
          </a:p>
        </p:txBody>
      </p:sp>
      <p:cxnSp>
        <p:nvCxnSpPr>
          <p:cNvPr id="62" name="肘形连接符 61"/>
          <p:cNvCxnSpPr/>
          <p:nvPr/>
        </p:nvCxnSpPr>
        <p:spPr>
          <a:xfrm rot="10800000" flipV="1">
            <a:off x="7202170" y="3723640"/>
            <a:ext cx="2203450" cy="680720"/>
          </a:xfrm>
          <a:prstGeom prst="bentConnector3">
            <a:avLst>
              <a:gd name="adj1" fmla="val 100345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3" name="矩形 62"/>
          <p:cNvSpPr/>
          <p:nvPr>
            <p:custDataLst>
              <p:tags r:id="rId17"/>
            </p:custDataLst>
          </p:nvPr>
        </p:nvSpPr>
        <p:spPr>
          <a:xfrm>
            <a:off x="9405620" y="4168775"/>
            <a:ext cx="195389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latin typeface="+mn-ea"/>
                <a:cs typeface="+mn-ea"/>
              </a:rPr>
              <a:t>顶升组件（顶升型）</a:t>
            </a:r>
            <a:endParaRPr lang="zh-CN" altLang="en-US" sz="1200" dirty="0">
              <a:latin typeface="+mn-ea"/>
              <a:cs typeface="+mn-ea"/>
            </a:endParaRPr>
          </a:p>
        </p:txBody>
      </p:sp>
      <p:cxnSp>
        <p:nvCxnSpPr>
          <p:cNvPr id="64" name="肘形连接符 63"/>
          <p:cNvCxnSpPr>
            <a:stCxn id="63" idx="1"/>
          </p:cNvCxnSpPr>
          <p:nvPr/>
        </p:nvCxnSpPr>
        <p:spPr>
          <a:xfrm rot="10800000" flipV="1">
            <a:off x="7881620" y="4324985"/>
            <a:ext cx="1524000" cy="374015"/>
          </a:xfrm>
          <a:prstGeom prst="bentConnector3">
            <a:avLst>
              <a:gd name="adj1" fmla="val 49958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5" name="矩形 64"/>
          <p:cNvSpPr/>
          <p:nvPr>
            <p:custDataLst>
              <p:tags r:id="rId18"/>
            </p:custDataLst>
          </p:nvPr>
        </p:nvSpPr>
        <p:spPr>
          <a:xfrm>
            <a:off x="9302115" y="2561590"/>
            <a:ext cx="195389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latin typeface="+mn-ea"/>
                <a:cs typeface="+mn-ea"/>
              </a:rPr>
              <a:t>可拆卸式立杆组件</a:t>
            </a:r>
            <a:endParaRPr lang="zh-CN" altLang="en-US" sz="1200" dirty="0">
              <a:latin typeface="+mn-ea"/>
              <a:cs typeface="+mn-ea"/>
            </a:endParaRPr>
          </a:p>
        </p:txBody>
      </p:sp>
      <p:cxnSp>
        <p:nvCxnSpPr>
          <p:cNvPr id="67" name="直接连接符 66"/>
          <p:cNvCxnSpPr/>
          <p:nvPr/>
        </p:nvCxnSpPr>
        <p:spPr>
          <a:xfrm>
            <a:off x="8558530" y="2794000"/>
            <a:ext cx="84709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 flipV="1">
            <a:off x="4342130" y="2701290"/>
            <a:ext cx="558800" cy="508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19"/>
            </p:custDataLst>
          </p:nvPr>
        </p:nvSpPr>
        <p:spPr>
          <a:xfrm>
            <a:off x="4663440" y="1463040"/>
            <a:ext cx="1953895" cy="31242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sz="1200" dirty="0">
                <a:latin typeface="+mn-ea"/>
                <a:cs typeface="+mn-ea"/>
              </a:rPr>
              <a:t>解抱闸按键</a:t>
            </a:r>
            <a:endParaRPr lang="zh-CN" sz="1200" dirty="0">
              <a:latin typeface="+mn-ea"/>
              <a:cs typeface="+mn-ea"/>
            </a:endParaRPr>
          </a:p>
        </p:txBody>
      </p:sp>
      <p:cxnSp>
        <p:nvCxnSpPr>
          <p:cNvPr id="3" name="肘形连接符 2"/>
          <p:cNvCxnSpPr/>
          <p:nvPr/>
        </p:nvCxnSpPr>
        <p:spPr>
          <a:xfrm flipV="1">
            <a:off x="4201160" y="1663065"/>
            <a:ext cx="878205" cy="228600"/>
          </a:xfrm>
          <a:prstGeom prst="bentConnector3">
            <a:avLst>
              <a:gd name="adj1" fmla="val -1156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7adacc61b82ee170a68d9e57f364b762"/>
          <p:cNvPicPr>
            <a:picLocks noChangeAspect="1"/>
          </p:cNvPicPr>
          <p:nvPr/>
        </p:nvPicPr>
        <p:blipFill>
          <a:blip r:embed="rId1">
            <a:alphaModFix amt="60000"/>
            <a:lum contrast="-6000"/>
          </a:blip>
          <a:srcRect b="34742"/>
          <a:stretch>
            <a:fillRect/>
          </a:stretch>
        </p:blipFill>
        <p:spPr>
          <a:xfrm flipH="1">
            <a:off x="0" y="0"/>
            <a:ext cx="12192000" cy="6857365"/>
          </a:xfrm>
          <a:prstGeom prst="rect">
            <a:avLst/>
          </a:prstGeom>
        </p:spPr>
      </p:pic>
      <p:sp>
        <p:nvSpPr>
          <p:cNvPr id="76" name="文本框 75"/>
          <p:cNvSpPr txBox="1"/>
          <p:nvPr/>
        </p:nvSpPr>
        <p:spPr>
          <a:xfrm>
            <a:off x="333375" y="318135"/>
            <a:ext cx="2497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zh-CN" altLang="en-US" sz="32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产品</a:t>
            </a:r>
            <a:r>
              <a:rPr lang="zh-CN" altLang="en-US" sz="32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参数</a:t>
            </a:r>
            <a:endParaRPr lang="zh-CN" altLang="en-US" sz="32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3" name="图片 2" descr="前透视（透明底）"/>
          <p:cNvPicPr>
            <a:picLocks noChangeAspect="1"/>
          </p:cNvPicPr>
          <p:nvPr/>
        </p:nvPicPr>
        <p:blipFill>
          <a:blip r:embed="rId2"/>
          <a:srcRect l="37342" r="33476" b="9720"/>
          <a:stretch>
            <a:fillRect/>
          </a:stretch>
        </p:blipFill>
        <p:spPr>
          <a:xfrm>
            <a:off x="6363335" y="991870"/>
            <a:ext cx="3034030" cy="5284470"/>
          </a:xfrm>
          <a:prstGeom prst="rect">
            <a:avLst/>
          </a:prstGeom>
        </p:spPr>
      </p:pic>
      <p:graphicFrame>
        <p:nvGraphicFramePr>
          <p:cNvPr id="13" name="表格 12"/>
          <p:cNvGraphicFramePr/>
          <p:nvPr>
            <p:custDataLst>
              <p:tags r:id="rId3"/>
            </p:custDataLst>
          </p:nvPr>
        </p:nvGraphicFramePr>
        <p:xfrm>
          <a:off x="767080" y="1577975"/>
          <a:ext cx="1786255" cy="4467225"/>
        </p:xfrm>
        <a:graphic>
          <a:graphicData uri="http://schemas.openxmlformats.org/drawingml/2006/table">
            <a:tbl>
              <a:tblPr/>
              <a:tblGrid>
                <a:gridCol w="1786255"/>
              </a:tblGrid>
              <a:tr h="443230">
                <a:tc>
                  <a:txBody>
                    <a:bodyPr/>
                    <a:p>
                      <a:pPr marL="5715" indent="0" algn="l" fontAlgn="ctr"/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整机尺寸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760" marR="5760" marT="576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43230">
                <a:tc>
                  <a:txBody>
                    <a:bodyPr/>
                    <a:p>
                      <a:pPr marL="5715" indent="0" algn="l" fontAlgn="ctr"/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底盘尺寸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760" marR="5760" marT="576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43230">
                <a:tc>
                  <a:txBody>
                    <a:bodyPr/>
                    <a:p>
                      <a:pPr marL="5715" indent="0" algn="l" fontAlgn="ctr"/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自重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760" marR="5760" marT="576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43230">
                <a:tc>
                  <a:txBody>
                    <a:bodyPr/>
                    <a:p>
                      <a:pPr marL="5715" indent="0" algn="l" fontAlgn="ctr"/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最大负载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760" marR="5760" marT="576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43230">
                <a:tc>
                  <a:txBody>
                    <a:bodyPr/>
                    <a:p>
                      <a:pPr marL="5715" indent="0" algn="l" fontAlgn="ctr"/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举升高度（</a:t>
                      </a:r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mm</a:t>
                      </a:r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）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5760" marR="5760" marT="576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43230">
                <a:tc>
                  <a:txBody>
                    <a:bodyPr/>
                    <a:p>
                      <a:pPr marL="5715" indent="0" algn="l" fontAlgn="ctr"/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空载最大运行速度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760" marR="5760" marT="576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43230">
                <a:tc>
                  <a:txBody>
                    <a:bodyPr/>
                    <a:p>
                      <a:pPr marL="5715" indent="0" algn="l" fontAlgn="ctr"/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负载最大运行速度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760" marR="5760" marT="576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78155">
                <a:tc>
                  <a:txBody>
                    <a:bodyPr/>
                    <a:p>
                      <a:pPr marL="5715" indent="0" algn="l" fontAlgn="ctr"/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最大爬坡度</a:t>
                      </a:r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台阶</a:t>
                      </a:r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间隙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5760" marR="5760" marT="576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43230">
                <a:tc>
                  <a:txBody>
                    <a:bodyPr/>
                    <a:p>
                      <a:pPr marL="5715" indent="0" algn="l" fontAlgn="ctr">
                        <a:buNone/>
                      </a:pPr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续航时间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760" marR="5760" marT="576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43230">
                <a:tc>
                  <a:txBody>
                    <a:bodyPr/>
                    <a:p>
                      <a:pPr marL="5715" indent="0" algn="l" fontAlgn="ctr">
                        <a:buNone/>
                      </a:pPr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充电时间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760" marR="5760" marT="576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表格 1"/>
          <p:cNvGraphicFramePr/>
          <p:nvPr>
            <p:custDataLst>
              <p:tags r:id="rId4"/>
            </p:custDataLst>
          </p:nvPr>
        </p:nvGraphicFramePr>
        <p:xfrm>
          <a:off x="2726055" y="1577975"/>
          <a:ext cx="2657475" cy="4464050"/>
        </p:xfrm>
        <a:graphic>
          <a:graphicData uri="http://schemas.openxmlformats.org/drawingml/2006/table">
            <a:tbl>
              <a:tblPr/>
              <a:tblGrid>
                <a:gridCol w="2657475"/>
              </a:tblGrid>
              <a:tr h="446405">
                <a:tc>
                  <a:txBody>
                    <a:bodyPr/>
                    <a:p>
                      <a:pPr marL="5715" indent="0" algn="l" fontAlgn="ctr"/>
                      <a:r>
                        <a:rPr lang="en-US" altLang="zh-CN" sz="1200" b="0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849mm*506mm*1195</a:t>
                      </a:r>
                      <a:endParaRPr lang="en-US" altLang="zh-CN" sz="1200" b="0" i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760" marR="5760" marT="576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46405">
                <a:tc>
                  <a:txBody>
                    <a:bodyPr/>
                    <a:p>
                      <a:pPr marL="5715" indent="0" algn="l" fontAlgn="ctr"/>
                      <a:r>
                        <a:rPr lang="en-US" altLang="zh-CN" sz="1200" b="0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780*506*270</a:t>
                      </a:r>
                      <a:endParaRPr lang="en-US" altLang="zh-CN" sz="1200" b="0" i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760" marR="5760" marT="576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46405">
                <a:tc>
                  <a:txBody>
                    <a:bodyPr/>
                    <a:p>
                      <a:pPr marL="5715" indent="0" algn="l" fontAlgn="ctr"/>
                      <a:r>
                        <a:rPr lang="zh-CN" altLang="en-US" sz="1200" b="0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＜</a:t>
                      </a:r>
                      <a:r>
                        <a:rPr lang="en-US" altLang="zh-CN" sz="1200" b="0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80kg</a:t>
                      </a:r>
                      <a:endParaRPr lang="en-US" altLang="zh-CN" sz="1200" b="0" i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5760" marR="5760" marT="576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46405">
                <a:tc>
                  <a:txBody>
                    <a:bodyPr/>
                    <a:p>
                      <a:pPr marL="5715" indent="0" algn="l" fontAlgn="ctr"/>
                      <a:r>
                        <a:rPr lang="en-US" altLang="zh-CN" sz="1200" b="0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300kg</a:t>
                      </a:r>
                      <a:endParaRPr lang="en-US" altLang="zh-CN" sz="1200" b="0" i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760" marR="5760" marT="576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46405">
                <a:tc>
                  <a:txBody>
                    <a:bodyPr/>
                    <a:p>
                      <a:pPr marL="5715" indent="0" algn="l" fontAlgn="ctr"/>
                      <a:r>
                        <a:rPr lang="en-US" altLang="zh-CN" sz="1200" b="0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60mm</a:t>
                      </a:r>
                      <a:endParaRPr lang="en-US" altLang="zh-CN" sz="1200" b="0" i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760" marR="5760" marT="576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46405">
                <a:tc>
                  <a:txBody>
                    <a:bodyPr/>
                    <a:p>
                      <a:pPr marL="5715" indent="0" algn="l" fontAlgn="ctr"/>
                      <a:r>
                        <a:rPr lang="en-US" altLang="zh-CN" sz="1200" b="0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1.2</a:t>
                      </a:r>
                      <a:r>
                        <a:rPr lang="en-US" altLang="zh-CN" sz="1200" b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m/s</a:t>
                      </a:r>
                      <a:endParaRPr lang="en-US" altLang="zh-CN" sz="1200" b="0" i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5760" marR="5760" marT="576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46405">
                <a:tc>
                  <a:txBody>
                    <a:bodyPr/>
                    <a:p>
                      <a:pPr marL="5715" indent="0" algn="l" fontAlgn="ctr"/>
                      <a:r>
                        <a:rPr lang="en-US" altLang="zh-CN" sz="1200" b="0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1.0</a:t>
                      </a:r>
                      <a:r>
                        <a:rPr lang="en-US" altLang="zh-CN" sz="1200" b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m/s</a:t>
                      </a:r>
                      <a:endParaRPr lang="en-US" altLang="zh-CN" sz="1200" b="0" i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5760" marR="5760" marT="576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46405">
                <a:tc>
                  <a:txBody>
                    <a:bodyPr/>
                    <a:p>
                      <a:pPr marL="5715" indent="0" algn="l" fontAlgn="ctr"/>
                      <a:r>
                        <a:rPr lang="en-US" altLang="zh-CN" sz="1200" b="0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5°/20mm/40mm</a:t>
                      </a:r>
                      <a:endParaRPr lang="en-US" altLang="zh-CN" sz="1200" b="0" i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5760" marR="5760" marT="576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46405">
                <a:tc>
                  <a:txBody>
                    <a:bodyPr/>
                    <a:p>
                      <a:pPr marL="5715" indent="0" algn="l" fontAlgn="ctr">
                        <a:buNone/>
                      </a:pPr>
                      <a:r>
                        <a:rPr lang="en-US" altLang="zh-CN" sz="1200" b="0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12h</a:t>
                      </a:r>
                      <a:r>
                        <a:rPr lang="zh-CN" altLang="en-US" sz="1200" b="0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（空载），</a:t>
                      </a:r>
                      <a:r>
                        <a:rPr lang="en-US" altLang="zh-CN" sz="1200" b="0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8h</a:t>
                      </a:r>
                      <a:r>
                        <a:rPr lang="zh-CN" altLang="en-US" sz="1200" b="0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（典型工况）</a:t>
                      </a:r>
                      <a:endParaRPr lang="zh-CN" altLang="en-US" sz="1200" b="0" i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5760" marR="5760" marT="576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46405">
                <a:tc>
                  <a:txBody>
                    <a:bodyPr/>
                    <a:p>
                      <a:pPr marL="5715" indent="0" algn="l" fontAlgn="ctr">
                        <a:buNone/>
                      </a:pPr>
                      <a:r>
                        <a:rPr lang="en-US" altLang="zh-CN" sz="1200" b="0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3h</a:t>
                      </a:r>
                      <a:r>
                        <a:rPr lang="zh-CN" altLang="en-US" sz="1200" b="0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（标配）</a:t>
                      </a:r>
                      <a:r>
                        <a:rPr lang="en-US" altLang="zh-CN" sz="1200" b="0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/1.5h</a:t>
                      </a:r>
                      <a:r>
                        <a:rPr lang="zh-CN" altLang="en-US" sz="1200" b="0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（快充）</a:t>
                      </a:r>
                      <a:endParaRPr lang="zh-CN" altLang="en-US" sz="1200" b="0" i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5760" marR="5760" marT="576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d64c1c7d9ca306570946b915666f2e4"/>
          <p:cNvPicPr>
            <a:picLocks noChangeAspect="1"/>
          </p:cNvPicPr>
          <p:nvPr/>
        </p:nvPicPr>
        <p:blipFill>
          <a:blip r:embed="rId1">
            <a:grayscl/>
            <a:lum bright="30000" contrast="-30000"/>
          </a:blip>
          <a:srcRect l="30351" t="250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935355" y="4149090"/>
            <a:ext cx="6106160" cy="1353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algn="l">
              <a:lnSpc>
                <a:spcPts val="6495"/>
              </a:lnSpc>
              <a:buNone/>
            </a:pPr>
            <a:r>
              <a:rPr lang="en-US" altLang="zh-CN" sz="34400" b="1" kern="0" spc="-156" dirty="0">
                <a:gradFill>
                  <a:gsLst>
                    <a:gs pos="0">
                      <a:srgbClr val="FF6600">
                        <a:alpha val="100000"/>
                      </a:srgbClr>
                    </a:gs>
                    <a:gs pos="100000">
                      <a:srgbClr val="FFDC98">
                        <a:alpha val="100000"/>
                      </a:srgbClr>
                    </a:gs>
                  </a:gsLst>
                  <a:lin ang="10020000" scaled="0"/>
                </a:gradFill>
                <a:effectLst/>
                <a:latin typeface="方正锐正黑_GBK" panose="02000900000000000000" charset="-122"/>
                <a:ea typeface="方正锐正黑_GBK" panose="02000900000000000000" charset="-122"/>
                <a:cs typeface="Inter" pitchFamily="34" charset="-120"/>
                <a:sym typeface="+mn-ea"/>
              </a:rPr>
              <a:t>02</a:t>
            </a:r>
            <a:endParaRPr lang="en-US" altLang="zh-CN" sz="28700" b="1" kern="0" spc="-156" dirty="0">
              <a:gradFill>
                <a:gsLst>
                  <a:gs pos="0">
                    <a:srgbClr val="FF6600">
                      <a:alpha val="100000"/>
                    </a:srgbClr>
                  </a:gs>
                  <a:gs pos="100000">
                    <a:srgbClr val="FFDC98">
                      <a:alpha val="100000"/>
                    </a:srgbClr>
                  </a:gs>
                </a:gsLst>
                <a:lin ang="10020000" scaled="0"/>
              </a:gradFill>
              <a:effectLst/>
              <a:latin typeface="方正锐正黑_GBK" panose="02000900000000000000" charset="-122"/>
              <a:ea typeface="方正锐正黑_GBK" panose="02000900000000000000" charset="-122"/>
              <a:cs typeface="Inter" pitchFamily="34" charset="-120"/>
              <a:sym typeface="+mn-ea"/>
            </a:endParaRPr>
          </a:p>
        </p:txBody>
      </p:sp>
      <p:sp>
        <p:nvSpPr>
          <p:cNvPr id="5" name="Text 2"/>
          <p:cNvSpPr/>
          <p:nvPr>
            <p:custDataLst>
              <p:tags r:id="rId3"/>
            </p:custDataLst>
          </p:nvPr>
        </p:nvSpPr>
        <p:spPr>
          <a:xfrm>
            <a:off x="1958340" y="3721735"/>
            <a:ext cx="2869565" cy="824865"/>
          </a:xfrm>
          <a:prstGeom prst="rect">
            <a:avLst/>
          </a:prstGeom>
          <a:noFill/>
          <a:effectLst>
            <a:outerShdw blurRad="444500" dist="38100" dir="5400000" algn="t" rotWithShape="0">
              <a:prstClr val="black">
                <a:alpha val="35000"/>
              </a:prstClr>
            </a:outerShdw>
          </a:effectLst>
        </p:spPr>
        <p:txBody>
          <a:bodyPr wrap="none" rtlCol="0" anchor="t"/>
          <a:p>
            <a:pPr marL="0" indent="0" algn="dist">
              <a:lnSpc>
                <a:spcPts val="6495"/>
              </a:lnSpc>
              <a:buNone/>
            </a:pPr>
            <a:r>
              <a:rPr lang="zh-CN" altLang="en-US" sz="5195" b="1" kern="0" spc="-156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Inter" pitchFamily="34" charset="-120"/>
              </a:rPr>
              <a:t>产</a:t>
            </a:r>
            <a:r>
              <a:rPr lang="en-US" altLang="zh-CN" sz="5195" b="1" kern="0" spc="-156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Inter" pitchFamily="34" charset="-120"/>
              </a:rPr>
              <a:t> </a:t>
            </a:r>
            <a:r>
              <a:rPr lang="zh-CN" altLang="en-US" sz="5195" b="1" kern="0" spc="-156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Inter" pitchFamily="34" charset="-120"/>
              </a:rPr>
              <a:t>品</a:t>
            </a:r>
            <a:r>
              <a:rPr lang="en-US" altLang="zh-CN" sz="5195" b="1" kern="0" spc="-156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Inter" pitchFamily="34" charset="-120"/>
              </a:rPr>
              <a:t> </a:t>
            </a:r>
            <a:r>
              <a:rPr lang="zh-CN" altLang="en-US" sz="5195" b="1" kern="0" spc="-156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Inter" pitchFamily="34" charset="-120"/>
              </a:rPr>
              <a:t>卖</a:t>
            </a:r>
            <a:r>
              <a:rPr lang="en-US" altLang="zh-CN" sz="5195" b="1" kern="0" spc="-156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Inter" pitchFamily="34" charset="-120"/>
              </a:rPr>
              <a:t> </a:t>
            </a:r>
            <a:r>
              <a:rPr lang="zh-CN" altLang="en-US" sz="5195" b="1" kern="0" spc="-156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Inter" pitchFamily="34" charset="-120"/>
              </a:rPr>
              <a:t>点</a:t>
            </a:r>
            <a:endParaRPr lang="zh-CN" altLang="en-US" sz="5195" b="1" kern="0" spc="-156" dirty="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  <a:cs typeface="Inter" pitchFamily="34" charset="-120"/>
            </a:endParaRPr>
          </a:p>
        </p:txBody>
      </p:sp>
      <p:pic>
        <p:nvPicPr>
          <p:cNvPr id="7" name="图片 6" descr="LOGO 横.png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lum bright="6000" contrast="-6000"/>
          </a:blip>
          <a:srcRect/>
          <a:stretch>
            <a:fillRect/>
          </a:stretch>
        </p:blipFill>
        <p:spPr>
          <a:xfrm>
            <a:off x="574675" y="431125"/>
            <a:ext cx="1697990" cy="58483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464810" y="2131695"/>
            <a:ext cx="7235190" cy="4074795"/>
            <a:chOff x="7170" y="1344"/>
            <a:chExt cx="13708" cy="7720"/>
          </a:xfrm>
        </p:grpSpPr>
        <p:pic>
          <p:nvPicPr>
            <p:cNvPr id="4" name="图片 3" descr="右前透视（加V-SLAM）"/>
            <p:cNvPicPr>
              <a:picLocks noChangeAspect="1"/>
            </p:cNvPicPr>
            <p:nvPr/>
          </p:nvPicPr>
          <p:blipFill>
            <a:blip r:embed="rId6"/>
            <a:srcRect l="35148" r="31389"/>
            <a:stretch>
              <a:fillRect/>
            </a:stretch>
          </p:blipFill>
          <p:spPr>
            <a:xfrm flipH="1">
              <a:off x="14092" y="2502"/>
              <a:ext cx="3719" cy="6258"/>
            </a:xfrm>
            <a:prstGeom prst="rect">
              <a:avLst/>
            </a:prstGeom>
          </p:spPr>
        </p:pic>
        <p:pic>
          <p:nvPicPr>
            <p:cNvPr id="9" name="图片 8" descr="右前透视（透明底）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170" y="1344"/>
              <a:ext cx="13709" cy="7720"/>
            </a:xfrm>
            <a:prstGeom prst="rect">
              <a:avLst/>
            </a:prstGeom>
          </p:spPr>
        </p:pic>
      </p:grpSp>
      <p:pic>
        <p:nvPicPr>
          <p:cNvPr id="8" name="图片 7" descr="右前透视（透明底）"/>
          <p:cNvPicPr>
            <a:picLocks noChangeAspect="1"/>
          </p:cNvPicPr>
          <p:nvPr/>
        </p:nvPicPr>
        <p:blipFill>
          <a:blip r:embed="rId8"/>
          <a:srcRect l="36268" t="57093" r="30972"/>
          <a:stretch>
            <a:fillRect/>
          </a:stretch>
        </p:blipFill>
        <p:spPr>
          <a:xfrm>
            <a:off x="4896485" y="4386580"/>
            <a:ext cx="4307840" cy="31769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41910" y="0"/>
            <a:ext cx="12233910" cy="69926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0" y="0"/>
            <a:ext cx="12191365" cy="6858000"/>
            <a:chOff x="0" y="0"/>
            <a:chExt cx="19199" cy="10800"/>
          </a:xfrm>
        </p:grpSpPr>
        <p:pic>
          <p:nvPicPr>
            <p:cNvPr id="7" name="图片 6" descr="female-professional-pad-house-success"/>
            <p:cNvPicPr>
              <a:picLocks noChangeAspect="1"/>
            </p:cNvPicPr>
            <p:nvPr/>
          </p:nvPicPr>
          <p:blipFill>
            <a:blip r:embed="rId1"/>
            <a:srcRect l="20374"/>
            <a:stretch>
              <a:fillRect/>
            </a:stretch>
          </p:blipFill>
          <p:spPr>
            <a:xfrm flipH="1">
              <a:off x="6303" y="0"/>
              <a:ext cx="12897" cy="10800"/>
            </a:xfrm>
            <a:prstGeom prst="rect">
              <a:avLst/>
            </a:prstGeom>
          </p:spPr>
        </p:pic>
        <p:pic>
          <p:nvPicPr>
            <p:cNvPr id="8" name="图片 7" descr="female-professional-pad-house-success"/>
            <p:cNvPicPr>
              <a:picLocks noChangeAspect="1"/>
            </p:cNvPicPr>
            <p:nvPr/>
          </p:nvPicPr>
          <p:blipFill>
            <a:blip r:embed="rId1"/>
            <a:srcRect l="88245"/>
            <a:stretch>
              <a:fillRect/>
            </a:stretch>
          </p:blipFill>
          <p:spPr>
            <a:xfrm flipH="1">
              <a:off x="0" y="0"/>
              <a:ext cx="8167" cy="10800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0" y="0"/>
            <a:ext cx="12191365" cy="6858000"/>
            <a:chOff x="0" y="0"/>
            <a:chExt cx="19199" cy="10800"/>
          </a:xfrm>
        </p:grpSpPr>
        <p:pic>
          <p:nvPicPr>
            <p:cNvPr id="2" name="图片 1" descr="female-professional-pad-house-success"/>
            <p:cNvPicPr>
              <a:picLocks noChangeAspect="1"/>
            </p:cNvPicPr>
            <p:nvPr/>
          </p:nvPicPr>
          <p:blipFill>
            <a:blip r:embed="rId1">
              <a:alphaModFix amt="80000"/>
              <a:grayscl/>
              <a:lum contrast="24000"/>
            </a:blip>
            <a:srcRect l="20374" r="11508"/>
            <a:stretch>
              <a:fillRect/>
            </a:stretch>
          </p:blipFill>
          <p:spPr>
            <a:xfrm flipH="1">
              <a:off x="8167" y="0"/>
              <a:ext cx="11033" cy="10800"/>
            </a:xfrm>
            <a:prstGeom prst="rect">
              <a:avLst/>
            </a:prstGeom>
          </p:spPr>
        </p:pic>
        <p:pic>
          <p:nvPicPr>
            <p:cNvPr id="3" name="图片 2" descr="female-professional-pad-house-success"/>
            <p:cNvPicPr>
              <a:picLocks noChangeAspect="1"/>
            </p:cNvPicPr>
            <p:nvPr/>
          </p:nvPicPr>
          <p:blipFill>
            <a:blip r:embed="rId1">
              <a:alphaModFix amt="80000"/>
              <a:grayscl/>
              <a:lum contrast="24000"/>
            </a:blip>
            <a:srcRect l="88245"/>
            <a:stretch>
              <a:fillRect/>
            </a:stretch>
          </p:blipFill>
          <p:spPr>
            <a:xfrm flipH="1">
              <a:off x="0" y="0"/>
              <a:ext cx="8167" cy="10800"/>
            </a:xfrm>
            <a:prstGeom prst="rect">
              <a:avLst/>
            </a:prstGeom>
          </p:spPr>
        </p:pic>
      </p:grpSp>
      <p:pic>
        <p:nvPicPr>
          <p:cNvPr id="9" name="图片 8" descr="7adacc61b82ee170a68d9e57f364b762"/>
          <p:cNvPicPr>
            <a:picLocks noChangeAspect="1"/>
          </p:cNvPicPr>
          <p:nvPr/>
        </p:nvPicPr>
        <p:blipFill>
          <a:blip r:embed="rId2">
            <a:alphaModFix amt="40000"/>
            <a:lum bright="-12000" contrast="-6000"/>
          </a:blip>
          <a:srcRect b="34742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76" name="文本框 75"/>
          <p:cNvSpPr txBox="1"/>
          <p:nvPr/>
        </p:nvSpPr>
        <p:spPr>
          <a:xfrm>
            <a:off x="645795" y="454025"/>
            <a:ext cx="2497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200"/>
            <a:r>
              <a:rPr lang="zh-CN" altLang="en-US" sz="32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极简交付</a:t>
            </a:r>
            <a:endParaRPr lang="zh-CN" altLang="en-US" sz="32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grpSp>
        <p:nvGrpSpPr>
          <p:cNvPr id="78" name="组合 77"/>
          <p:cNvGrpSpPr/>
          <p:nvPr>
            <p:custDataLst>
              <p:tags r:id="rId3"/>
            </p:custDataLst>
          </p:nvPr>
        </p:nvGrpSpPr>
        <p:grpSpPr>
          <a:xfrm>
            <a:off x="645711" y="1764074"/>
            <a:ext cx="5326901" cy="1107441"/>
            <a:chOff x="870239" y="2040912"/>
            <a:chExt cx="3995176" cy="830581"/>
          </a:xfrm>
        </p:grpSpPr>
        <p:sp>
          <p:nvSpPr>
            <p:cNvPr id="79" name="Marketing…"/>
            <p:cNvSpPr txBox="1"/>
            <p:nvPr>
              <p:custDataLst>
                <p:tags r:id="rId4"/>
              </p:custDataLst>
            </p:nvPr>
          </p:nvSpPr>
          <p:spPr>
            <a:xfrm>
              <a:off x="1550715" y="2040912"/>
              <a:ext cx="3314700" cy="83058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/>
            <a:p>
              <a:pPr algn="l" defTabSz="550545" hangingPunct="0">
                <a:lnSpc>
                  <a:spcPct val="150000"/>
                </a:lnSpc>
                <a:defRPr sz="2000" b="0">
                  <a:solidFill>
                    <a:srgbClr val="696F78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rPr lang="en-US" sz="2400" b="1" kern="0" dirty="0">
                  <a:solidFill>
                    <a:srgbClr val="F7642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30</a:t>
              </a:r>
              <a:r>
                <a:rPr lang="zh-CN" altLang="en-US" sz="2400" b="1" kern="0" dirty="0">
                  <a:solidFill>
                    <a:srgbClr val="F7642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分钟极速使用</a:t>
              </a:r>
              <a:endParaRPr sz="2400" b="1" kern="0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endParaRPr>
            </a:p>
            <a:p>
              <a:pPr algn="l" defTabSz="550545" hangingPunct="0">
                <a:lnSpc>
                  <a:spcPct val="150000"/>
                </a:lnSpc>
                <a:defRPr sz="2000" b="0">
                  <a:solidFill>
                    <a:srgbClr val="696F78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rPr lang="zh-CN" altLang="en-US" sz="1200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使用内置部署工具在建图时同步建立搬运点位，建图完成后即可使</a:t>
              </a:r>
              <a:endPara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endParaRPr>
            </a:p>
            <a:p>
              <a:pPr algn="l" defTabSz="550545" hangingPunct="0">
                <a:lnSpc>
                  <a:spcPct val="150000"/>
                </a:lnSpc>
                <a:defRPr sz="2000" b="0">
                  <a:solidFill>
                    <a:srgbClr val="696F78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rPr lang="zh-CN" altLang="en-US" sz="1200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用，</a:t>
              </a:r>
              <a:r>
                <a:rPr lang="en-US" altLang="zh-CN" sz="1200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30</a:t>
              </a:r>
              <a:r>
                <a:rPr lang="zh-CN" altLang="en-US" sz="1200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分钟内即可完成部署交付；</a:t>
              </a:r>
              <a:endPara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endParaRPr>
            </a:p>
          </p:txBody>
        </p:sp>
        <p:sp>
          <p:nvSpPr>
            <p:cNvPr id="80" name="文本框 79"/>
            <p:cNvSpPr txBox="1"/>
            <p:nvPr>
              <p:custDataLst>
                <p:tags r:id="rId5"/>
              </p:custDataLst>
            </p:nvPr>
          </p:nvSpPr>
          <p:spPr>
            <a:xfrm>
              <a:off x="870239" y="2181335"/>
              <a:ext cx="680476" cy="499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b="1" dirty="0">
                  <a:solidFill>
                    <a:srgbClr val="F7642A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01</a:t>
              </a:r>
              <a:endParaRPr lang="en-US" altLang="zh-CN" sz="3735" b="1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</p:grpSp>
      <p:grpSp>
        <p:nvGrpSpPr>
          <p:cNvPr id="81" name="组合 80"/>
          <p:cNvGrpSpPr/>
          <p:nvPr>
            <p:custDataLst>
              <p:tags r:id="rId6"/>
            </p:custDataLst>
          </p:nvPr>
        </p:nvGrpSpPr>
        <p:grpSpPr>
          <a:xfrm>
            <a:off x="645711" y="3212299"/>
            <a:ext cx="5459617" cy="1107441"/>
            <a:chOff x="870239" y="3679378"/>
            <a:chExt cx="4094713" cy="830581"/>
          </a:xfrm>
        </p:grpSpPr>
        <p:sp>
          <p:nvSpPr>
            <p:cNvPr id="82" name="Design…"/>
            <p:cNvSpPr txBox="1"/>
            <p:nvPr>
              <p:custDataLst>
                <p:tags r:id="rId7"/>
              </p:custDataLst>
            </p:nvPr>
          </p:nvSpPr>
          <p:spPr>
            <a:xfrm>
              <a:off x="1550715" y="3679378"/>
              <a:ext cx="3414237" cy="83058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/>
            <a:p>
              <a:pPr algn="l" defTabSz="550545" hangingPunct="0">
                <a:lnSpc>
                  <a:spcPct val="150000"/>
                </a:lnSpc>
                <a:defRPr sz="2000" b="0">
                  <a:solidFill>
                    <a:srgbClr val="696F78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rPr lang="zh-CN" sz="2400" b="1" kern="0" dirty="0">
                  <a:solidFill>
                    <a:srgbClr val="F7642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无需环境改建</a:t>
              </a:r>
              <a:endParaRPr lang="zh-CN" sz="2400" b="1" kern="0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endParaRPr>
            </a:p>
            <a:p>
              <a:pPr algn="l" defTabSz="550545" hangingPunct="0">
                <a:lnSpc>
                  <a:spcPct val="150000"/>
                </a:lnSpc>
                <a:defRPr sz="2000" b="0">
                  <a:solidFill>
                    <a:srgbClr val="696F78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rPr lang="en-US" sz="1200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iBEN M300S</a:t>
              </a:r>
              <a:r>
                <a:rPr lang="zh-CN" altLang="en-US" sz="1200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具备良好场地适应能力，不需要进行环境改建、不需要</a:t>
              </a:r>
              <a:endPara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endParaRPr>
            </a:p>
            <a:p>
              <a:pPr algn="l" defTabSz="550545" hangingPunct="0">
                <a:lnSpc>
                  <a:spcPct val="150000"/>
                </a:lnSpc>
                <a:defRPr sz="2000" b="0">
                  <a:solidFill>
                    <a:srgbClr val="696F78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rPr lang="zh-CN" altLang="en-US" sz="1200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网络系统搭建，紧靠单机功能即可实现搬运工作；</a:t>
              </a:r>
              <a:endPara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endParaRPr>
            </a:p>
          </p:txBody>
        </p:sp>
        <p:sp>
          <p:nvSpPr>
            <p:cNvPr id="83" name="文本框 82"/>
            <p:cNvSpPr txBox="1"/>
            <p:nvPr>
              <p:custDataLst>
                <p:tags r:id="rId8"/>
              </p:custDataLst>
            </p:nvPr>
          </p:nvSpPr>
          <p:spPr>
            <a:xfrm>
              <a:off x="870239" y="3819801"/>
              <a:ext cx="680476" cy="499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b="1" dirty="0">
                  <a:solidFill>
                    <a:srgbClr val="F7642A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02</a:t>
              </a:r>
              <a:endParaRPr lang="en-US" altLang="zh-CN" sz="3735" b="1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</p:grpSp>
      <p:grpSp>
        <p:nvGrpSpPr>
          <p:cNvPr id="84" name="组合 83"/>
          <p:cNvGrpSpPr/>
          <p:nvPr>
            <p:custDataLst>
              <p:tags r:id="rId9"/>
            </p:custDataLst>
          </p:nvPr>
        </p:nvGrpSpPr>
        <p:grpSpPr>
          <a:xfrm>
            <a:off x="645711" y="4847754"/>
            <a:ext cx="5541532" cy="1384935"/>
            <a:chOff x="870239" y="5317843"/>
            <a:chExt cx="4156149" cy="1038702"/>
          </a:xfrm>
        </p:grpSpPr>
        <p:sp>
          <p:nvSpPr>
            <p:cNvPr id="85" name="Consulting…"/>
            <p:cNvSpPr txBox="1"/>
            <p:nvPr>
              <p:custDataLst>
                <p:tags r:id="rId10"/>
              </p:custDataLst>
            </p:nvPr>
          </p:nvSpPr>
          <p:spPr>
            <a:xfrm>
              <a:off x="1550715" y="5317843"/>
              <a:ext cx="3475673" cy="1038702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/>
            <a:p>
              <a:pPr algn="l" defTabSz="550545" hangingPunct="0">
                <a:lnSpc>
                  <a:spcPct val="150000"/>
                </a:lnSpc>
                <a:defRPr sz="2000" b="0">
                  <a:solidFill>
                    <a:srgbClr val="696F78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rPr lang="zh-CN" sz="2400" b="1" kern="0" dirty="0">
                  <a:solidFill>
                    <a:srgbClr val="F7642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无信标部署</a:t>
              </a:r>
              <a:endParaRPr lang="zh-CN" sz="2400" b="1" kern="0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endParaRPr>
            </a:p>
            <a:p>
              <a:pPr algn="l" defTabSz="550545" hangingPunct="0">
                <a:lnSpc>
                  <a:spcPct val="150000"/>
                </a:lnSpc>
                <a:defRPr sz="2000" b="0">
                  <a:solidFill>
                    <a:srgbClr val="696F78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rPr lang="zh-CN" sz="1200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依托强大的算法能力，</a:t>
              </a:r>
              <a:r>
                <a:rPr lang="en-US" altLang="zh-CN" sz="1200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iBEN M300S</a:t>
              </a:r>
              <a:r>
                <a:rPr lang="zh-CN" altLang="en-US" sz="1200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依靠</a:t>
              </a:r>
              <a:r>
                <a:rPr lang="en-US" altLang="zh-CN" sz="1200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SLAM</a:t>
              </a:r>
              <a:r>
                <a:rPr lang="zh-CN" altLang="en-US" sz="1200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能力即可进行搬运任</a:t>
              </a:r>
              <a:endPara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endParaRPr>
            </a:p>
            <a:p>
              <a:pPr algn="l" defTabSz="550545" hangingPunct="0">
                <a:lnSpc>
                  <a:spcPct val="150000"/>
                </a:lnSpc>
                <a:defRPr sz="2000" b="0">
                  <a:solidFill>
                    <a:srgbClr val="696F78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rPr lang="zh-CN" altLang="en-US" sz="1200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务，不需要使用地面二维码、反光柱、</a:t>
              </a:r>
              <a:r>
                <a:rPr lang="en-US" altLang="zh-CN" sz="1200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Marker</a:t>
              </a:r>
              <a:r>
                <a:rPr lang="zh-CN" altLang="en-US" sz="1200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等信标进行辅助定位；</a:t>
              </a:r>
              <a:endPara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endParaRPr>
            </a:p>
            <a:p>
              <a:pPr algn="l" defTabSz="550545" hangingPunct="0">
                <a:lnSpc>
                  <a:spcPct val="150000"/>
                </a:lnSpc>
                <a:defRPr sz="2000" b="0">
                  <a:solidFill>
                    <a:srgbClr val="696F78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endParaRPr 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endParaRPr>
            </a:p>
          </p:txBody>
        </p:sp>
        <p:sp>
          <p:nvSpPr>
            <p:cNvPr id="86" name="文本框 85"/>
            <p:cNvSpPr txBox="1"/>
            <p:nvPr>
              <p:custDataLst>
                <p:tags r:id="rId11"/>
              </p:custDataLst>
            </p:nvPr>
          </p:nvSpPr>
          <p:spPr>
            <a:xfrm>
              <a:off x="870239" y="5458266"/>
              <a:ext cx="680476" cy="499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b="1" dirty="0">
                  <a:solidFill>
                    <a:srgbClr val="F7642A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03</a:t>
              </a:r>
              <a:endParaRPr lang="en-US" altLang="zh-CN" sz="3735" b="1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7adacc61b82ee170a68d9e57f364b762"/>
          <p:cNvPicPr>
            <a:picLocks noChangeAspect="1"/>
          </p:cNvPicPr>
          <p:nvPr/>
        </p:nvPicPr>
        <p:blipFill>
          <a:blip r:embed="rId1">
            <a:alphaModFix amt="60000"/>
            <a:lum contrast="-6000"/>
          </a:blip>
          <a:srcRect b="34742"/>
          <a:stretch>
            <a:fillRect/>
          </a:stretch>
        </p:blipFill>
        <p:spPr>
          <a:xfrm flipH="1">
            <a:off x="0" y="0"/>
            <a:ext cx="12192000" cy="6857365"/>
          </a:xfrm>
          <a:prstGeom prst="rect">
            <a:avLst/>
          </a:prstGeom>
        </p:spPr>
      </p:pic>
      <p:sp>
        <p:nvSpPr>
          <p:cNvPr id="76" name="文本框 75"/>
          <p:cNvSpPr txBox="1"/>
          <p:nvPr/>
        </p:nvSpPr>
        <p:spPr>
          <a:xfrm>
            <a:off x="601980" y="454025"/>
            <a:ext cx="6307455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62242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3200" b="1" dirty="0">
                <a:latin typeface="+mn-ea"/>
                <a:cs typeface="+mn-ea"/>
                <a:sym typeface="+mn-ea"/>
              </a:rPr>
              <a:t>激光</a:t>
            </a:r>
            <a:r>
              <a:rPr lang="en-US" altLang="zh-CN" sz="3200" b="1" dirty="0">
                <a:latin typeface="+mn-ea"/>
                <a:cs typeface="+mn-ea"/>
                <a:sym typeface="+mn-ea"/>
              </a:rPr>
              <a:t>SLAM+VSLAM</a:t>
            </a:r>
            <a:endParaRPr lang="en-US" altLang="zh-CN" sz="3200" b="1" dirty="0">
              <a:solidFill>
                <a:prstClr val="black"/>
              </a:solidFill>
              <a:latin typeface="+mn-ea"/>
              <a:ea typeface="宋体" panose="02010600030101010101" pitchFamily="2" charset="-122"/>
              <a:cs typeface="+mn-ea"/>
              <a:sym typeface="+mn-ea"/>
            </a:endParaRPr>
          </a:p>
        </p:txBody>
      </p:sp>
      <p:grpSp>
        <p:nvGrpSpPr>
          <p:cNvPr id="78" name="组合 77"/>
          <p:cNvGrpSpPr/>
          <p:nvPr>
            <p:custDataLst>
              <p:tags r:id="rId2"/>
            </p:custDataLst>
          </p:nvPr>
        </p:nvGrpSpPr>
        <p:grpSpPr>
          <a:xfrm>
            <a:off x="621581" y="2811824"/>
            <a:ext cx="5359921" cy="1047750"/>
            <a:chOff x="870239" y="2040912"/>
            <a:chExt cx="4019941" cy="785813"/>
          </a:xfrm>
        </p:grpSpPr>
        <p:sp>
          <p:nvSpPr>
            <p:cNvPr id="79" name="Marketing…"/>
            <p:cNvSpPr txBox="1"/>
            <p:nvPr>
              <p:custDataLst>
                <p:tags r:id="rId3"/>
              </p:custDataLst>
            </p:nvPr>
          </p:nvSpPr>
          <p:spPr>
            <a:xfrm>
              <a:off x="1550715" y="2040912"/>
              <a:ext cx="3339465" cy="785813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/>
            <a:p>
              <a:pPr defTabSz="550545" hangingPunct="0">
                <a:lnSpc>
                  <a:spcPct val="150000"/>
                </a:lnSpc>
                <a:defRPr sz="2000" b="0">
                  <a:solidFill>
                    <a:srgbClr val="696F78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rPr lang="zh-CN" sz="2135" b="1" kern="0" dirty="0">
                  <a:solidFill>
                    <a:srgbClr val="F7642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融合</a:t>
              </a:r>
              <a:r>
                <a:rPr lang="en-US" altLang="zh-CN" sz="2135" b="1" kern="0" dirty="0">
                  <a:solidFill>
                    <a:srgbClr val="F7642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SLAM</a:t>
              </a:r>
              <a:r>
                <a:rPr lang="zh-CN" altLang="en-US" sz="2135" b="1" kern="0" dirty="0">
                  <a:solidFill>
                    <a:srgbClr val="F7642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技术</a:t>
              </a:r>
              <a:endParaRPr lang="zh-CN" altLang="en-US" sz="2135" b="1" kern="0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endParaRPr>
            </a:p>
            <a:p>
              <a:pPr defTabSz="550545" hangingPunct="0">
                <a:lnSpc>
                  <a:spcPct val="150000"/>
                </a:lnSpc>
                <a:defRPr sz="2000" b="0">
                  <a:solidFill>
                    <a:srgbClr val="696F78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rPr lang="zh-CN" sz="1200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多传感器融合，激光</a:t>
              </a:r>
              <a:r>
                <a:rPr lang="en-US" altLang="zh-CN" sz="1200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SLAM</a:t>
              </a:r>
              <a:r>
                <a:rPr lang="zh-CN" altLang="en-US" sz="1200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和</a:t>
              </a:r>
              <a:r>
                <a:rPr lang="en-US" altLang="zh-CN" sz="1200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VSLAM</a:t>
              </a:r>
              <a:r>
                <a:rPr lang="zh-CN" altLang="en-US" sz="1200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融合，在高动态场景、空旷场</a:t>
              </a:r>
              <a:endPara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endParaRPr>
            </a:p>
            <a:p>
              <a:pPr defTabSz="550545" hangingPunct="0">
                <a:lnSpc>
                  <a:spcPct val="150000"/>
                </a:lnSpc>
                <a:defRPr sz="2000" b="0">
                  <a:solidFill>
                    <a:srgbClr val="696F78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rPr lang="zh-CN" altLang="en-US" sz="1200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ontserrat Light"/>
                </a:rPr>
                <a:t>景依旧可保持稳定定位，确保导航能力；</a:t>
              </a:r>
              <a:endPara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endParaRPr>
            </a:p>
          </p:txBody>
        </p:sp>
        <p:sp>
          <p:nvSpPr>
            <p:cNvPr id="80" name="文本框 79"/>
            <p:cNvSpPr txBox="1"/>
            <p:nvPr>
              <p:custDataLst>
                <p:tags r:id="rId4"/>
              </p:custDataLst>
            </p:nvPr>
          </p:nvSpPr>
          <p:spPr>
            <a:xfrm>
              <a:off x="870239" y="2181335"/>
              <a:ext cx="680476" cy="499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b="1" dirty="0">
                  <a:solidFill>
                    <a:srgbClr val="F7642A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01</a:t>
              </a:r>
              <a:endParaRPr lang="en-US" altLang="zh-CN" sz="3735" b="1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</p:grpSp>
      <p:grpSp>
        <p:nvGrpSpPr>
          <p:cNvPr id="81" name="组合 80"/>
          <p:cNvGrpSpPr/>
          <p:nvPr>
            <p:custDataLst>
              <p:tags r:id="rId5"/>
            </p:custDataLst>
          </p:nvPr>
        </p:nvGrpSpPr>
        <p:grpSpPr>
          <a:xfrm>
            <a:off x="654601" y="4473409"/>
            <a:ext cx="5326901" cy="1047750"/>
            <a:chOff x="870239" y="3679378"/>
            <a:chExt cx="3995176" cy="785813"/>
          </a:xfrm>
        </p:grpSpPr>
        <p:sp>
          <p:nvSpPr>
            <p:cNvPr id="82" name="Design…"/>
            <p:cNvSpPr txBox="1"/>
            <p:nvPr>
              <p:custDataLst>
                <p:tags r:id="rId6"/>
              </p:custDataLst>
            </p:nvPr>
          </p:nvSpPr>
          <p:spPr>
            <a:xfrm>
              <a:off x="1550715" y="3679378"/>
              <a:ext cx="3314700" cy="785813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/>
            <a:p>
              <a:pPr defTabSz="550545" hangingPunct="0">
                <a:lnSpc>
                  <a:spcPct val="150000"/>
                </a:lnSpc>
                <a:defRPr sz="2000" b="0">
                  <a:solidFill>
                    <a:srgbClr val="696F78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rPr lang="zh-CN" sz="2135" b="1" kern="0" dirty="0">
                  <a:solidFill>
                    <a:srgbClr val="F7642A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Montserrat Light"/>
                </a:rPr>
                <a:t>自适应地图维护</a:t>
              </a:r>
              <a:endParaRPr lang="zh-CN" sz="2135" b="1" kern="0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Montserrat Light"/>
              </a:endParaRPr>
            </a:p>
            <a:p>
              <a:pPr defTabSz="550545" hangingPunct="0">
                <a:lnSpc>
                  <a:spcPct val="150000"/>
                </a:lnSpc>
                <a:defRPr sz="2000" b="0">
                  <a:solidFill>
                    <a:srgbClr val="696F78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rPr lang="zh-CN" altLang="en-US" sz="1200" kern="0" dirty="0">
                  <a:latin typeface="微软雅黑" panose="020B0503020204020204" charset="-122"/>
                  <a:ea typeface="微软雅黑" panose="020B0503020204020204" charset="-122"/>
                  <a:cs typeface="+mn-ea"/>
                  <a:sym typeface="Montserrat Light"/>
                </a:rPr>
                <a:t>机器人具备自主地图更新能力，通过非变量特征去更新变量地图信</a:t>
              </a:r>
              <a:endPara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+mn-ea"/>
                <a:sym typeface="Montserrat Light"/>
              </a:endParaRPr>
            </a:p>
            <a:p>
              <a:pPr defTabSz="550545" hangingPunct="0">
                <a:lnSpc>
                  <a:spcPct val="150000"/>
                </a:lnSpc>
                <a:defRPr sz="2000" b="0">
                  <a:solidFill>
                    <a:srgbClr val="696F78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rPr lang="zh-CN" altLang="en-US" sz="1200" kern="0" dirty="0">
                  <a:latin typeface="微软雅黑" panose="020B0503020204020204" charset="-122"/>
                  <a:ea typeface="微软雅黑" panose="020B0503020204020204" charset="-122"/>
                  <a:cs typeface="+mn-ea"/>
                  <a:sym typeface="Montserrat Light"/>
                </a:rPr>
                <a:t>息，无需人员维护即可确保地图场景适应性；</a:t>
              </a:r>
              <a:endPara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+mn-ea"/>
                <a:sym typeface="Montserrat Light"/>
              </a:endParaRPr>
            </a:p>
          </p:txBody>
        </p:sp>
        <p:sp>
          <p:nvSpPr>
            <p:cNvPr id="83" name="文本框 82"/>
            <p:cNvSpPr txBox="1"/>
            <p:nvPr>
              <p:custDataLst>
                <p:tags r:id="rId7"/>
              </p:custDataLst>
            </p:nvPr>
          </p:nvSpPr>
          <p:spPr>
            <a:xfrm>
              <a:off x="870239" y="3819801"/>
              <a:ext cx="680476" cy="499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b="1" dirty="0">
                  <a:solidFill>
                    <a:srgbClr val="F7642A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02</a:t>
              </a:r>
              <a:endParaRPr lang="en-US" altLang="zh-CN" sz="3735" b="1" dirty="0">
                <a:solidFill>
                  <a:srgbClr val="F7642A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</p:grpSp>
      <p:sp>
        <p:nvSpPr>
          <p:cNvPr id="14" name="Marketing…"/>
          <p:cNvSpPr txBox="1"/>
          <p:nvPr>
            <p:custDataLst>
              <p:tags r:id="rId8"/>
            </p:custDataLst>
          </p:nvPr>
        </p:nvSpPr>
        <p:spPr>
          <a:xfrm>
            <a:off x="683895" y="1130300"/>
            <a:ext cx="5914390" cy="64579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p>
            <a:pPr defTabSz="550545" hangingPunct="0">
              <a:lnSpc>
                <a:spcPct val="150000"/>
              </a:lnSpc>
              <a:defRPr sz="3500" b="0">
                <a:solidFill>
                  <a:srgbClr val="2B2F3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zh-CN" sz="14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iBEN M300S采用激光</a:t>
            </a:r>
            <a:r>
              <a:rPr lang="en-US" altLang="zh-CN" sz="14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SLAM+VSLAM</a:t>
            </a:r>
            <a:r>
              <a:rPr lang="zh-CN" altLang="en-US" sz="14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 Light"/>
              </a:rPr>
              <a:t>技术，可自适应场景布局，无需部署和维护，让工厂搬运更简单；</a:t>
            </a:r>
            <a:endParaRPr lang="zh-CN" altLang="en-US" sz="1400" kern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Montserrat Ligh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0763" y="568325"/>
            <a:ext cx="3640455" cy="2501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0445" y="3665220"/>
            <a:ext cx="3641090" cy="234315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598410" y="3069590"/>
            <a:ext cx="3185160" cy="337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sz="1600" kern="0" spc="-78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激光</a:t>
            </a:r>
            <a:r>
              <a:rPr lang="en-US" altLang="zh-CN" sz="1600" kern="0" spc="-78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SLAM</a:t>
            </a:r>
            <a:endParaRPr lang="en-US" altLang="zh-CN" sz="1600" kern="0" spc="-78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598410" y="6061075"/>
            <a:ext cx="3185160" cy="337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sz="1600" kern="0" spc="-78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视觉</a:t>
            </a:r>
            <a:r>
              <a:rPr lang="en-US" altLang="zh-CN" sz="1600" kern="0" spc="-78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SLAM</a:t>
            </a:r>
            <a:endParaRPr lang="en-US" altLang="zh-CN" sz="1600" kern="0" spc="-78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  <p:tag name="KSO_WM_DIAGRAM_VIRTUALLY_FRAME" val="{&quot;height&quot;:442.9,&quot;left&quot;:-5.95,&quot;top&quot;:86.05,&quot;width&quot;:967.7}"/>
</p:tagLst>
</file>

<file path=ppt/tags/tag129.xml><?xml version="1.0" encoding="utf-8"?>
<p:tagLst xmlns:p="http://schemas.openxmlformats.org/presentationml/2006/main">
  <p:tag name="KSO_WM_BEAUTIFY_FLAG" val=""/>
  <p:tag name="KSO_WM_DIAGRAM_VIRTUALLY_FRAME" val="{&quot;height&quot;:442.9,&quot;left&quot;:-5.95,&quot;top&quot;:86.05,&quot;width&quot;:967.7}"/>
</p:tagLst>
</file>

<file path=ppt/tags/tag13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130.xml><?xml version="1.0" encoding="utf-8"?>
<p:tagLst xmlns:p="http://schemas.openxmlformats.org/presentationml/2006/main">
  <p:tag name="KSO_WM_BEAUTIFY_FLAG" val=""/>
  <p:tag name="KSO_WM_DIAGRAM_VIRTUALLY_FRAME" val="{&quot;height&quot;:442.9,&quot;left&quot;:-5.95,&quot;top&quot;:86.05,&quot;width&quot;:967.7}"/>
</p:tagLst>
</file>

<file path=ppt/tags/tag131.xml><?xml version="1.0" encoding="utf-8"?>
<p:tagLst xmlns:p="http://schemas.openxmlformats.org/presentationml/2006/main">
  <p:tag name="KSO_WM_BEAUTIFY_FLAG" val=""/>
  <p:tag name="KSO_WM_DIAGRAM_VIRTUALLY_FRAME" val="{&quot;height&quot;:442.9,&quot;left&quot;:-5.95,&quot;top&quot;:86.05,&quot;width&quot;:967.7}"/>
</p:tagLst>
</file>

<file path=ppt/tags/tag132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133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134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135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136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137.xml><?xml version="1.0" encoding="utf-8"?>
<p:tagLst xmlns:p="http://schemas.openxmlformats.org/presentationml/2006/main">
  <p:tag name="KSO_WM_BEAUTIFY_FLAG" val=""/>
  <p:tag name="KSO_WM_DIAGRAM_VIRTUALLY_FRAME" val="{&quot;height&quot;:442.9,&quot;left&quot;:-5.95,&quot;top&quot;:86.05,&quot;width&quot;:967.7}"/>
</p:tagLst>
</file>

<file path=ppt/tags/tag138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139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14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140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141.xml><?xml version="1.0" encoding="utf-8"?>
<p:tagLst xmlns:p="http://schemas.openxmlformats.org/presentationml/2006/main">
  <p:tag name="KSO_WM_BEAUTIFY_FLAG" val=""/>
  <p:tag name="KSO_WM_DIAGRAM_VIRTUALLY_FRAME" val="{&quot;height&quot;:442.9,&quot;left&quot;:-5.95,&quot;top&quot;:86.05,&quot;width&quot;:967.7}"/>
</p:tagLst>
</file>

<file path=ppt/tags/tag142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143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144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145.xml><?xml version="1.0" encoding="utf-8"?>
<p:tagLst xmlns:p="http://schemas.openxmlformats.org/presentationml/2006/main">
  <p:tag name="KSO_WM_BEAUTIFY_FLAG" val=""/>
  <p:tag name="KSO_WM_DIAGRAM_VIRTUALLY_FRAME" val="{&quot;height&quot;:442.9,&quot;left&quot;:-5.95,&quot;top&quot;:86.05,&quot;width&quot;:967.7}"/>
</p:tagLst>
</file>

<file path=ppt/tags/tag146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147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148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149.xml><?xml version="1.0" encoding="utf-8"?>
<p:tagLst xmlns:p="http://schemas.openxmlformats.org/presentationml/2006/main">
  <p:tag name="KSO_WM_BEAUTIFY_FLAG" val=""/>
  <p:tag name="KSO_WM_DIAGRAM_VIRTUALLY_FRAME" val="{&quot;height&quot;:442.9,&quot;left&quot;:-5.95,&quot;top&quot;:86.05,&quot;width&quot;:967.7}"/>
</p:tagLst>
</file>

<file path=ppt/tags/tag15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150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151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152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153.xml><?xml version="1.0" encoding="utf-8"?>
<p:tagLst xmlns:p="http://schemas.openxmlformats.org/presentationml/2006/main">
  <p:tag name="KSO_WM_BEAUTIFY_FLAG" val=""/>
  <p:tag name="KSO_WM_DIAGRAM_VIRTUALLY_FRAME" val="{&quot;height&quot;:442.9,&quot;left&quot;:-5.95,&quot;top&quot;:86.05,&quot;width&quot;:967.7}"/>
</p:tagLst>
</file>

<file path=ppt/tags/tag154.xml><?xml version="1.0" encoding="utf-8"?>
<p:tagLst xmlns:p="http://schemas.openxmlformats.org/presentationml/2006/main">
  <p:tag name="KSO_WM_BEAUTIFY_FLAG" val=""/>
  <p:tag name="KSO_WM_DIAGRAM_VIRTUALLY_FRAME" val="{&quot;height&quot;:442.9,&quot;left&quot;:-5.95,&quot;top&quot;:86.05,&quot;width&quot;:967.7}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commondata" val="eyJjb3VudCI6MjEsImhkaWQiOiIxNDg3MzAwNDY3OWNlY2Q4MDRkNTBkZGRkNDQxMWY3MSIsInVzZXJDb3VudCI6MX0="/>
</p:tagLst>
</file>

<file path=ppt/tags/tag16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17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18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19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21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22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23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24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25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26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27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28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29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31.xml><?xml version="1.0" encoding="utf-8"?>
<p:tagLst xmlns:p="http://schemas.openxmlformats.org/presentationml/2006/main">
  <p:tag name="TABLE_ENDDRAG_ORIGIN_RECT" val="140*351"/>
  <p:tag name="TABLE_ENDDRAG_RECT" val="71*114*140*351"/>
</p:tagLst>
</file>

<file path=ppt/tags/tag32.xml><?xml version="1.0" encoding="utf-8"?>
<p:tagLst xmlns:p="http://schemas.openxmlformats.org/presentationml/2006/main">
  <p:tag name="TABLE_ENDDRAG_ORIGIN_RECT" val="209*359"/>
  <p:tag name="TABLE_ENDDRAG_RECT" val="296*114*209*359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DIAGRAM_VIRTUALLY_FRAME" val="{&quot;height&quot;:390.7094038142885,&quot;left&quot;:95.19338582677139,&quot;top&quot;:138.90346456692913,&quot;width&quot;:671.8910352165155}"/>
</p:tagLst>
</file>

<file path=ppt/tags/tag37.xml><?xml version="1.0" encoding="utf-8"?>
<p:tagLst xmlns:p="http://schemas.openxmlformats.org/presentationml/2006/main">
  <p:tag name="KSO_WM_DIAGRAM_VIRTUALLY_FRAME" val="{&quot;height&quot;:390.7094038142885,&quot;left&quot;:95.19338582677139,&quot;top&quot;:138.90346456692913,&quot;width&quot;:671.8910352165155}"/>
</p:tagLst>
</file>

<file path=ppt/tags/tag38.xml><?xml version="1.0" encoding="utf-8"?>
<p:tagLst xmlns:p="http://schemas.openxmlformats.org/presentationml/2006/main">
  <p:tag name="KSO_WM_DIAGRAM_VIRTUALLY_FRAME" val="{&quot;height&quot;:390.7094038142885,&quot;left&quot;:95.19338582677139,&quot;top&quot;:138.90346456692913,&quot;width&quot;:671.8910352165155}"/>
</p:tagLst>
</file>

<file path=ppt/tags/tag39.xml><?xml version="1.0" encoding="utf-8"?>
<p:tagLst xmlns:p="http://schemas.openxmlformats.org/presentationml/2006/main">
  <p:tag name="KSO_WM_DIAGRAM_VIRTUALLY_FRAME" val="{&quot;height&quot;:390.7094038142885,&quot;left&quot;:95.19338582677139,&quot;top&quot;:138.90346456692913,&quot;width&quot;:671.891035216515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DIAGRAM_VIRTUALLY_FRAME" val="{&quot;height&quot;:390.7094038142885,&quot;left&quot;:95.19338582677139,&quot;top&quot;:138.90346456692913,&quot;width&quot;:671.8910352165155}"/>
</p:tagLst>
</file>

<file path=ppt/tags/tag41.xml><?xml version="1.0" encoding="utf-8"?>
<p:tagLst xmlns:p="http://schemas.openxmlformats.org/presentationml/2006/main">
  <p:tag name="KSO_WM_DIAGRAM_VIRTUALLY_FRAME" val="{&quot;height&quot;:390.7094038142885,&quot;left&quot;:95.19338582677139,&quot;top&quot;:138.90346456692913,&quot;width&quot;:671.8910352165155}"/>
</p:tagLst>
</file>

<file path=ppt/tags/tag42.xml><?xml version="1.0" encoding="utf-8"?>
<p:tagLst xmlns:p="http://schemas.openxmlformats.org/presentationml/2006/main">
  <p:tag name="KSO_WM_DIAGRAM_VIRTUALLY_FRAME" val="{&quot;height&quot;:390.7094038142885,&quot;left&quot;:95.19338582677139,&quot;top&quot;:138.90346456692913,&quot;width&quot;:671.8910352165155}"/>
</p:tagLst>
</file>

<file path=ppt/tags/tag43.xml><?xml version="1.0" encoding="utf-8"?>
<p:tagLst xmlns:p="http://schemas.openxmlformats.org/presentationml/2006/main">
  <p:tag name="KSO_WM_DIAGRAM_VIRTUALLY_FRAME" val="{&quot;height&quot;:390.7094038142885,&quot;left&quot;:95.19338582677139,&quot;top&quot;:138.90346456692913,&quot;width&quot;:671.8910352165155}"/>
</p:tagLst>
</file>

<file path=ppt/tags/tag44.xml><?xml version="1.0" encoding="utf-8"?>
<p:tagLst xmlns:p="http://schemas.openxmlformats.org/presentationml/2006/main">
  <p:tag name="KSO_WM_DIAGRAM_VIRTUALLY_FRAME" val="{&quot;height&quot;:390.7094038142885,&quot;left&quot;:95.19338582677139,&quot;top&quot;:138.90346456692913,&quot;width&quot;:671.8910352165155}"/>
</p:tagLst>
</file>

<file path=ppt/tags/tag45.xml><?xml version="1.0" encoding="utf-8"?>
<p:tagLst xmlns:p="http://schemas.openxmlformats.org/presentationml/2006/main">
  <p:tag name="KSO_WM_DIAGRAM_VIRTUALLY_FRAME" val="{&quot;height&quot;:322.43952755905514,&quot;left&quot;:95.19338582677166,&quot;top&quot;:138.90346456692913,&quot;width&quot;:377.6524409448819}"/>
</p:tagLst>
</file>

<file path=ppt/tags/tag46.xml><?xml version="1.0" encoding="utf-8"?>
<p:tagLst xmlns:p="http://schemas.openxmlformats.org/presentationml/2006/main">
  <p:tag name="KSO_WM_DIAGRAM_VIRTUALLY_FRAME" val="{&quot;height&quot;:322.43952755905514,&quot;left&quot;:95.19338582677166,&quot;top&quot;:138.90346456692913,&quot;width&quot;:377.6524409448819}"/>
</p:tagLst>
</file>

<file path=ppt/tags/tag47.xml><?xml version="1.0" encoding="utf-8"?>
<p:tagLst xmlns:p="http://schemas.openxmlformats.org/presentationml/2006/main">
  <p:tag name="KSO_WM_DIAGRAM_VIRTUALLY_FRAME" val="{&quot;height&quot;:322.43952755905514,&quot;left&quot;:95.19338582677166,&quot;top&quot;:138.90346456692913,&quot;width&quot;:377.6524409448819}"/>
</p:tagLst>
</file>

<file path=ppt/tags/tag48.xml><?xml version="1.0" encoding="utf-8"?>
<p:tagLst xmlns:p="http://schemas.openxmlformats.org/presentationml/2006/main">
  <p:tag name="KSO_WM_DIAGRAM_VIRTUALLY_FRAME" val="{&quot;height&quot;:322.43952755905514,&quot;left&quot;:95.19338582677166,&quot;top&quot;:138.90346456692913,&quot;width&quot;:377.6524409448819}"/>
</p:tagLst>
</file>

<file path=ppt/tags/tag49.xml><?xml version="1.0" encoding="utf-8"?>
<p:tagLst xmlns:p="http://schemas.openxmlformats.org/presentationml/2006/main">
  <p:tag name="KSO_WM_DIAGRAM_VIRTUALLY_FRAME" val="{&quot;height&quot;:322.43952755905514,&quot;left&quot;:95.19338582677166,&quot;top&quot;:138.90346456692913,&quot;width&quot;:377.6524409448819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DIAGRAM_VIRTUALLY_FRAME" val="{&quot;height&quot;:322.43952755905514,&quot;left&quot;:95.19338582677166,&quot;top&quot;:138.90346456692913,&quot;width&quot;:377.6524409448819}"/>
</p:tagLst>
</file>

<file path=ppt/tags/tag51.xml><?xml version="1.0" encoding="utf-8"?>
<p:tagLst xmlns:p="http://schemas.openxmlformats.org/presentationml/2006/main">
  <p:tag name="KSO_WM_DIAGRAM_VIRTUALLY_FRAME" val="{&quot;height&quot;:322.43952755905514,&quot;left&quot;:95.19338582677166,&quot;top&quot;:138.90346456692913,&quot;width&quot;:377.6524409448819}"/>
</p:tagLst>
</file>

<file path=ppt/tags/tag52.xml><?xml version="1.0" encoding="utf-8"?>
<p:tagLst xmlns:p="http://schemas.openxmlformats.org/presentationml/2006/main">
  <p:tag name="KSO_WM_DIAGRAM_VIRTUALLY_FRAME" val="{&quot;height&quot;:322.43952755905514,&quot;left&quot;:95.19338582677166,&quot;top&quot;:138.90346456692913,&quot;width&quot;:377.6524409448819}"/>
</p:tagLst>
</file>

<file path=ppt/tags/tag53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54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55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56.xml><?xml version="1.0" encoding="utf-8"?>
<p:tagLst xmlns:p="http://schemas.openxmlformats.org/presentationml/2006/main">
  <p:tag name="KSO_WM_DIAGRAM_VIRTUALLY_FRAME" val="{&quot;height&quot;:322.43952755905514,&quot;left&quot;:95.19338582677166,&quot;top&quot;:138.90346456692913,&quot;width&quot;:377.6524409448819}"/>
</p:tagLst>
</file>

<file path=ppt/tags/tag57.xml><?xml version="1.0" encoding="utf-8"?>
<p:tagLst xmlns:p="http://schemas.openxmlformats.org/presentationml/2006/main">
  <p:tag name="KSO_WM_DIAGRAM_VIRTUALLY_FRAME" val="{&quot;height&quot;:322.44299212598423,&quot;left&quot;:72.85,&quot;top&quot;:138.9,&quot;width&quot;:414.4}"/>
</p:tagLst>
</file>

<file path=ppt/tags/tag58.xml><?xml version="1.0" encoding="utf-8"?>
<p:tagLst xmlns:p="http://schemas.openxmlformats.org/presentationml/2006/main">
  <p:tag name="KSO_WM_DIAGRAM_VIRTUALLY_FRAME" val="{&quot;height&quot;:322.44299212598423,&quot;left&quot;:72.85,&quot;top&quot;:138.9,&quot;width&quot;:414.4}"/>
</p:tagLst>
</file>

<file path=ppt/tags/tag59.xml><?xml version="1.0" encoding="utf-8"?>
<p:tagLst xmlns:p="http://schemas.openxmlformats.org/presentationml/2006/main">
  <p:tag name="KSO_WM_DIAGRAM_VIRTUALLY_FRAME" val="{&quot;height&quot;:329.0395275590551,&quot;left&quot;:95.19338582677166,&quot;top&quot;:132.30346456692914,&quot;width&quot;:727.5910236220473}"/>
</p:tagLst>
</file>

<file path=ppt/tags/tag6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60.xml><?xml version="1.0" encoding="utf-8"?>
<p:tagLst xmlns:p="http://schemas.openxmlformats.org/presentationml/2006/main">
  <p:tag name="KSO_WM_DIAGRAM_VIRTUALLY_FRAME" val="{&quot;height&quot;:329.0395275590551,&quot;left&quot;:95.19338582677166,&quot;top&quot;:132.30346456692914,&quot;width&quot;:727.5910236220473}"/>
</p:tagLst>
</file>

<file path=ppt/tags/tag61.xml><?xml version="1.0" encoding="utf-8"?>
<p:tagLst xmlns:p="http://schemas.openxmlformats.org/presentationml/2006/main">
  <p:tag name="KSO_WM_DIAGRAM_VIRTUALLY_FRAME" val="{&quot;height&quot;:329.0395275590551,&quot;left&quot;:95.19338582677166,&quot;top&quot;:132.30346456692914,&quot;width&quot;:727.5910236220473}"/>
</p:tagLst>
</file>

<file path=ppt/tags/tag62.xml><?xml version="1.0" encoding="utf-8"?>
<p:tagLst xmlns:p="http://schemas.openxmlformats.org/presentationml/2006/main">
  <p:tag name="KSO_WM_DIAGRAM_VIRTUALLY_FRAME" val="{&quot;height&quot;:329.0395275590551,&quot;left&quot;:95.19338582677166,&quot;top&quot;:132.30346456692914,&quot;width&quot;:727.5910236220473}"/>
</p:tagLst>
</file>

<file path=ppt/tags/tag63.xml><?xml version="1.0" encoding="utf-8"?>
<p:tagLst xmlns:p="http://schemas.openxmlformats.org/presentationml/2006/main">
  <p:tag name="KSO_WM_DIAGRAM_VIRTUALLY_FRAME" val="{&quot;height&quot;:329.0395275590551,&quot;left&quot;:95.19338582677166,&quot;top&quot;:132.30346456692914,&quot;width&quot;:727.5910236220473}"/>
</p:tagLst>
</file>

<file path=ppt/tags/tag64.xml><?xml version="1.0" encoding="utf-8"?>
<p:tagLst xmlns:p="http://schemas.openxmlformats.org/presentationml/2006/main">
  <p:tag name="KSO_WM_DIAGRAM_VIRTUALLY_FRAME" val="{&quot;height&quot;:329.0395275590551,&quot;left&quot;:95.19338582677166,&quot;top&quot;:132.30346456692914,&quot;width&quot;:727.5910236220473}"/>
</p:tagLst>
</file>

<file path=ppt/tags/tag65.xml><?xml version="1.0" encoding="utf-8"?>
<p:tagLst xmlns:p="http://schemas.openxmlformats.org/presentationml/2006/main">
  <p:tag name="KSO_WM_DIAGRAM_VIRTUALLY_FRAME" val="{&quot;height&quot;:329.0395275590551,&quot;left&quot;:95.19338582677166,&quot;top&quot;:132.30346456692914,&quot;width&quot;:727.5910236220473}"/>
</p:tagLst>
</file>

<file path=ppt/tags/tag66.xml><?xml version="1.0" encoding="utf-8"?>
<p:tagLst xmlns:p="http://schemas.openxmlformats.org/presentationml/2006/main">
  <p:tag name="KSO_WM_DIAGRAM_VIRTUALLY_FRAME" val="{&quot;height&quot;:329.0395275590551,&quot;left&quot;:95.19338582677166,&quot;top&quot;:132.30346456692914,&quot;width&quot;:727.5910236220473}"/>
</p:tagLst>
</file>

<file path=ppt/tags/tag67.xml><?xml version="1.0" encoding="utf-8"?>
<p:tagLst xmlns:p="http://schemas.openxmlformats.org/presentationml/2006/main">
  <p:tag name="KSO_WM_DIAGRAM_VIRTUALLY_FRAME" val="{&quot;height&quot;:329.0395275590551,&quot;left&quot;:95.19338582677166,&quot;top&quot;:132.30346456692914,&quot;width&quot;:727.5910236220473}"/>
</p:tagLst>
</file>

<file path=ppt/tags/tag68.xml><?xml version="1.0" encoding="utf-8"?>
<p:tagLst xmlns:p="http://schemas.openxmlformats.org/presentationml/2006/main">
  <p:tag name="KSO_WM_DIAGRAM_VIRTUALLY_FRAME" val="{&quot;height&quot;:322.43952755905514,&quot;left&quot;:95.19338582677166,&quot;top&quot;:138.90346456692913,&quot;width&quot;:377.6524409448819}"/>
</p:tagLst>
</file>

<file path=ppt/tags/tag69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7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70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71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72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73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74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75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76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77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80.xml><?xml version="1.0" encoding="utf-8"?>
<p:tagLst xmlns:p="http://schemas.openxmlformats.org/presentationml/2006/main">
  <p:tag name="KSO_WM_DIAGRAM_VIRTUALLY_FRAME" val="{&quot;height&quot;:322.43952755905514,&quot;left&quot;:95.19338582677166,&quot;top&quot;:138.90346456692913,&quot;width&quot;:377.6524409448819}"/>
</p:tagLst>
</file>

<file path=ppt/tags/tag81.xml><?xml version="1.0" encoding="utf-8"?>
<p:tagLst xmlns:p="http://schemas.openxmlformats.org/presentationml/2006/main">
  <p:tag name="KSO_WM_DIAGRAM_VIRTUALLY_FRAME" val="{&quot;height&quot;:322.43952755905514,&quot;left&quot;:95.19338582677166,&quot;top&quot;:138.90346456692913,&quot;width&quot;:377.6524409448819}"/>
</p:tagLst>
</file>

<file path=ppt/tags/tag82.xml><?xml version="1.0" encoding="utf-8"?>
<p:tagLst xmlns:p="http://schemas.openxmlformats.org/presentationml/2006/main">
  <p:tag name="KSO_WM_DIAGRAM_VIRTUALLY_FRAME" val="{&quot;height&quot;:322.43952755905514,&quot;left&quot;:95.19338582677166,&quot;top&quot;:138.90346456692913,&quot;width&quot;:377.6524409448819}"/>
</p:tagLst>
</file>

<file path=ppt/tags/tag83.xml><?xml version="1.0" encoding="utf-8"?>
<p:tagLst xmlns:p="http://schemas.openxmlformats.org/presentationml/2006/main">
  <p:tag name="KSO_WM_DIAGRAM_VIRTUALLY_FRAME" val="{&quot;height&quot;:322.43952755905514,&quot;left&quot;:95.19338582677166,&quot;top&quot;:138.90346456692913,&quot;width&quot;:377.6524409448819}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332.41291338582676,&quot;left&quot;:87.97244094488188,&quot;top&quot;:133.91677165354332,&quot;width&quot;:517.185905511811}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3299</Words>
  <Application>WPS 演示</Application>
  <PresentationFormat>宽屏</PresentationFormat>
  <Paragraphs>445</Paragraphs>
  <Slides>23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7" baseType="lpstr">
      <vt:lpstr>Arial</vt:lpstr>
      <vt:lpstr>宋体</vt:lpstr>
      <vt:lpstr>Wingdings</vt:lpstr>
      <vt:lpstr>方正锐正黑_GBK</vt:lpstr>
      <vt:lpstr>黑体</vt:lpstr>
      <vt:lpstr>思源黑体 CN Heavy</vt:lpstr>
      <vt:lpstr>Inter</vt:lpstr>
      <vt:lpstr>Calibri</vt:lpstr>
      <vt:lpstr>Montserrat SemiBold</vt:lpstr>
      <vt:lpstr>Segoe Print</vt:lpstr>
      <vt:lpstr>Century Gothic</vt:lpstr>
      <vt:lpstr>微软雅黑</vt:lpstr>
      <vt:lpstr>Arial</vt:lpstr>
      <vt:lpstr>Montserrat Light</vt:lpstr>
      <vt:lpstr>思源黑体 CN Bold</vt:lpstr>
      <vt:lpstr>Arial Unicode MS</vt:lpstr>
      <vt:lpstr>等线</vt:lpstr>
      <vt:lpstr>Wingdings</vt:lpstr>
      <vt:lpstr>微软雅黑 Light</vt:lpstr>
      <vt:lpstr>思源黑体 CN Light</vt:lpstr>
      <vt:lpstr>思源黑体 CN Normal</vt:lpstr>
      <vt:lpstr>思源黑体 CN</vt:lpstr>
      <vt:lpstr>MingLiU-ExtB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/ka木苹果</cp:lastModifiedBy>
  <cp:revision>36</cp:revision>
  <dcterms:created xsi:type="dcterms:W3CDTF">2024-07-01T01:50:00Z</dcterms:created>
  <dcterms:modified xsi:type="dcterms:W3CDTF">2024-09-14T09:21:34Z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KSOTemplateUUID">
    <vt:lpwstr>v1.0_mb_zSGoRQ8bVbX8HsUQLJtzdQ==</vt:lpwstr>
  </property>
  <property fmtid="{D5CDD505-2E9C-101B-9397-08002B2CF9AE}" pid="4" name="ICV">
    <vt:lpwstr>1D33C100C51A43948B4671FFAECA694D_11</vt:lpwstr>
  </property>
</Properties>
</file>